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1" r:id="rId2"/>
    <p:sldId id="313" r:id="rId3"/>
    <p:sldId id="892" r:id="rId4"/>
    <p:sldId id="898" r:id="rId5"/>
    <p:sldId id="863" r:id="rId6"/>
    <p:sldId id="894" r:id="rId7"/>
    <p:sldId id="871" r:id="rId8"/>
    <p:sldId id="872" r:id="rId9"/>
    <p:sldId id="878" r:id="rId10"/>
    <p:sldId id="895" r:id="rId11"/>
    <p:sldId id="316" r:id="rId12"/>
    <p:sldId id="896" r:id="rId13"/>
    <p:sldId id="874" r:id="rId14"/>
    <p:sldId id="880" r:id="rId15"/>
    <p:sldId id="344" r:id="rId16"/>
    <p:sldId id="353" r:id="rId17"/>
    <p:sldId id="882" r:id="rId18"/>
    <p:sldId id="345" r:id="rId19"/>
    <p:sldId id="351" r:id="rId20"/>
    <p:sldId id="897" r:id="rId21"/>
    <p:sldId id="875" r:id="rId22"/>
    <p:sldId id="891" r:id="rId23"/>
    <p:sldId id="885" r:id="rId24"/>
    <p:sldId id="889" r:id="rId25"/>
    <p:sldId id="887" r:id="rId26"/>
    <p:sldId id="886" r:id="rId27"/>
    <p:sldId id="888" r:id="rId28"/>
    <p:sldId id="893" r:id="rId29"/>
    <p:sldId id="890" r:id="rId30"/>
    <p:sldId id="876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Vallone" initials="JV" lastIdx="4" clrIdx="0">
    <p:extLst>
      <p:ext uri="{19B8F6BF-5375-455C-9EA6-DF929625EA0E}">
        <p15:presenceInfo xmlns:p15="http://schemas.microsoft.com/office/powerpoint/2012/main" userId="S::ba10004@tn.gov::7ccf93e4-0232-4847-9575-2d7b06653b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FF0F00"/>
    <a:srgbClr val="5082CC"/>
    <a:srgbClr val="FF82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894A7-37DC-4C5E-AE7B-60395E723C4D}" v="16" dt="2022-10-25T14:33:27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76623" autoAdjust="0"/>
  </p:normalViewPr>
  <p:slideViewPr>
    <p:cSldViewPr>
      <p:cViewPr varScale="1">
        <p:scale>
          <a:sx n="55" d="100"/>
          <a:sy n="55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4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Anderson" userId="743f1ae0-ad06-4ce2-aae4-d1640741628b" providerId="ADAL" clId="{CA9894A7-37DC-4C5E-AE7B-60395E723C4D}"/>
    <pc:docChg chg="undo redo custSel modSld modMainMaster">
      <pc:chgData name="Karla Anderson" userId="743f1ae0-ad06-4ce2-aae4-d1640741628b" providerId="ADAL" clId="{CA9894A7-37DC-4C5E-AE7B-60395E723C4D}" dt="2022-10-25T14:33:27.814" v="174"/>
      <pc:docMkLst>
        <pc:docMk/>
      </pc:docMkLst>
      <pc:sldChg chg="modSp mod">
        <pc:chgData name="Karla Anderson" userId="743f1ae0-ad06-4ce2-aae4-d1640741628b" providerId="ADAL" clId="{CA9894A7-37DC-4C5E-AE7B-60395E723C4D}" dt="2022-10-25T14:24:08.217" v="0" actId="115"/>
        <pc:sldMkLst>
          <pc:docMk/>
          <pc:sldMk cId="1100487118" sldId="311"/>
        </pc:sldMkLst>
        <pc:spChg chg="mod">
          <ac:chgData name="Karla Anderson" userId="743f1ae0-ad06-4ce2-aae4-d1640741628b" providerId="ADAL" clId="{CA9894A7-37DC-4C5E-AE7B-60395E723C4D}" dt="2022-10-25T14:24:08.217" v="0" actId="115"/>
          <ac:spMkLst>
            <pc:docMk/>
            <pc:sldMk cId="1100487118" sldId="311"/>
            <ac:spMk id="2" creationId="{00000000-0000-0000-0000-000000000000}"/>
          </ac:spMkLst>
        </pc:spChg>
      </pc:sldChg>
      <pc:sldChg chg="modSp mod">
        <pc:chgData name="Karla Anderson" userId="743f1ae0-ad06-4ce2-aae4-d1640741628b" providerId="ADAL" clId="{CA9894A7-37DC-4C5E-AE7B-60395E723C4D}" dt="2022-10-25T14:24:12.864" v="1" actId="120"/>
        <pc:sldMkLst>
          <pc:docMk/>
          <pc:sldMk cId="1039550825" sldId="313"/>
        </pc:sldMkLst>
        <pc:spChg chg="mod">
          <ac:chgData name="Karla Anderson" userId="743f1ae0-ad06-4ce2-aae4-d1640741628b" providerId="ADAL" clId="{CA9894A7-37DC-4C5E-AE7B-60395E723C4D}" dt="2022-10-25T14:24:12.864" v="1" actId="120"/>
          <ac:spMkLst>
            <pc:docMk/>
            <pc:sldMk cId="1039550825" sldId="313"/>
            <ac:spMk id="3" creationId="{00000000-0000-0000-0000-000000000000}"/>
          </ac:spMkLst>
        </pc:spChg>
      </pc:sldChg>
      <pc:sldChg chg="modSp mod">
        <pc:chgData name="Karla Anderson" userId="743f1ae0-ad06-4ce2-aae4-d1640741628b" providerId="ADAL" clId="{CA9894A7-37DC-4C5E-AE7B-60395E723C4D}" dt="2022-10-25T14:28:06.074" v="85" actId="2711"/>
        <pc:sldMkLst>
          <pc:docMk/>
          <pc:sldMk cId="4052110501" sldId="316"/>
        </pc:sldMkLst>
        <pc:spChg chg="mod">
          <ac:chgData name="Karla Anderson" userId="743f1ae0-ad06-4ce2-aae4-d1640741628b" providerId="ADAL" clId="{CA9894A7-37DC-4C5E-AE7B-60395E723C4D}" dt="2022-10-25T14:27:07.918" v="71" actId="404"/>
          <ac:spMkLst>
            <pc:docMk/>
            <pc:sldMk cId="4052110501" sldId="316"/>
            <ac:spMk id="2" creationId="{00000000-0000-0000-0000-000000000000}"/>
          </ac:spMkLst>
        </pc:spChg>
        <pc:spChg chg="mod">
          <ac:chgData name="Karla Anderson" userId="743f1ae0-ad06-4ce2-aae4-d1640741628b" providerId="ADAL" clId="{CA9894A7-37DC-4C5E-AE7B-60395E723C4D}" dt="2022-10-25T14:27:09.681" v="72" actId="120"/>
          <ac:spMkLst>
            <pc:docMk/>
            <pc:sldMk cId="4052110501" sldId="316"/>
            <ac:spMk id="4" creationId="{00000000-0000-0000-0000-000000000000}"/>
          </ac:spMkLst>
        </pc:spChg>
        <pc:spChg chg="mod">
          <ac:chgData name="Karla Anderson" userId="743f1ae0-ad06-4ce2-aae4-d1640741628b" providerId="ADAL" clId="{CA9894A7-37DC-4C5E-AE7B-60395E723C4D}" dt="2022-10-25T14:27:55.689" v="83" actId="1076"/>
          <ac:spMkLst>
            <pc:docMk/>
            <pc:sldMk cId="4052110501" sldId="316"/>
            <ac:spMk id="5" creationId="{00000000-0000-0000-0000-000000000000}"/>
          </ac:spMkLst>
        </pc:spChg>
        <pc:spChg chg="mod">
          <ac:chgData name="Karla Anderson" userId="743f1ae0-ad06-4ce2-aae4-d1640741628b" providerId="ADAL" clId="{CA9894A7-37DC-4C5E-AE7B-60395E723C4D}" dt="2022-10-25T14:27:59.620" v="84" actId="1076"/>
          <ac:spMkLst>
            <pc:docMk/>
            <pc:sldMk cId="4052110501" sldId="316"/>
            <ac:spMk id="14" creationId="{00000000-0000-0000-0000-000000000000}"/>
          </ac:spMkLst>
        </pc:spChg>
        <pc:spChg chg="mod">
          <ac:chgData name="Karla Anderson" userId="743f1ae0-ad06-4ce2-aae4-d1640741628b" providerId="ADAL" clId="{CA9894A7-37DC-4C5E-AE7B-60395E723C4D}" dt="2022-10-25T14:27:52.955" v="82" actId="1076"/>
          <ac:spMkLst>
            <pc:docMk/>
            <pc:sldMk cId="4052110501" sldId="316"/>
            <ac:spMk id="15" creationId="{00000000-0000-0000-0000-000000000000}"/>
          </ac:spMkLst>
        </pc:spChg>
        <pc:spChg chg="mod">
          <ac:chgData name="Karla Anderson" userId="743f1ae0-ad06-4ce2-aae4-d1640741628b" providerId="ADAL" clId="{CA9894A7-37DC-4C5E-AE7B-60395E723C4D}" dt="2022-10-25T14:27:46.482" v="81" actId="14100"/>
          <ac:spMkLst>
            <pc:docMk/>
            <pc:sldMk cId="4052110501" sldId="316"/>
            <ac:spMk id="16" creationId="{00000000-0000-0000-0000-000000000000}"/>
          </ac:spMkLst>
        </pc:spChg>
        <pc:spChg chg="mod">
          <ac:chgData name="Karla Anderson" userId="743f1ae0-ad06-4ce2-aae4-d1640741628b" providerId="ADAL" clId="{CA9894A7-37DC-4C5E-AE7B-60395E723C4D}" dt="2022-10-25T14:28:06.074" v="85" actId="2711"/>
          <ac:spMkLst>
            <pc:docMk/>
            <pc:sldMk cId="4052110501" sldId="316"/>
            <ac:spMk id="21" creationId="{00000000-0000-0000-0000-000000000000}"/>
          </ac:spMkLst>
        </pc:spChg>
      </pc:sldChg>
      <pc:sldChg chg="modSp mod">
        <pc:chgData name="Karla Anderson" userId="743f1ae0-ad06-4ce2-aae4-d1640741628b" providerId="ADAL" clId="{CA9894A7-37DC-4C5E-AE7B-60395E723C4D}" dt="2022-10-25T14:30:00.267" v="108" actId="120"/>
        <pc:sldMkLst>
          <pc:docMk/>
          <pc:sldMk cId="327366247" sldId="344"/>
        </pc:sldMkLst>
        <pc:spChg chg="mod">
          <ac:chgData name="Karla Anderson" userId="743f1ae0-ad06-4ce2-aae4-d1640741628b" providerId="ADAL" clId="{CA9894A7-37DC-4C5E-AE7B-60395E723C4D}" dt="2022-10-25T14:30:00.267" v="108" actId="120"/>
          <ac:spMkLst>
            <pc:docMk/>
            <pc:sldMk cId="327366247" sldId="344"/>
            <ac:spMk id="3" creationId="{00000000-0000-0000-0000-000000000000}"/>
          </ac:spMkLst>
        </pc:spChg>
        <pc:graphicFrameChg chg="modGraphic">
          <ac:chgData name="Karla Anderson" userId="743f1ae0-ad06-4ce2-aae4-d1640741628b" providerId="ADAL" clId="{CA9894A7-37DC-4C5E-AE7B-60395E723C4D}" dt="2022-10-25T14:29:54.940" v="107" actId="404"/>
          <ac:graphicFrameMkLst>
            <pc:docMk/>
            <pc:sldMk cId="327366247" sldId="344"/>
            <ac:graphicFrameMk id="2" creationId="{BA23F2B9-351E-440C-A3B3-6D2BBC17D5EA}"/>
          </ac:graphicFrameMkLst>
        </pc:graphicFrameChg>
      </pc:sldChg>
      <pc:sldChg chg="modSp mod">
        <pc:chgData name="Karla Anderson" userId="743f1ae0-ad06-4ce2-aae4-d1640741628b" providerId="ADAL" clId="{CA9894A7-37DC-4C5E-AE7B-60395E723C4D}" dt="2022-10-25T14:31:09.024" v="151" actId="404"/>
        <pc:sldMkLst>
          <pc:docMk/>
          <pc:sldMk cId="3875221639" sldId="345"/>
        </pc:sldMkLst>
        <pc:spChg chg="mod">
          <ac:chgData name="Karla Anderson" userId="743f1ae0-ad06-4ce2-aae4-d1640741628b" providerId="ADAL" clId="{CA9894A7-37DC-4C5E-AE7B-60395E723C4D}" dt="2022-10-25T14:30:48.206" v="143" actId="120"/>
          <ac:spMkLst>
            <pc:docMk/>
            <pc:sldMk cId="3875221639" sldId="345"/>
            <ac:spMk id="3" creationId="{00000000-0000-0000-0000-000000000000}"/>
          </ac:spMkLst>
        </pc:spChg>
        <pc:graphicFrameChg chg="modGraphic">
          <ac:chgData name="Karla Anderson" userId="743f1ae0-ad06-4ce2-aae4-d1640741628b" providerId="ADAL" clId="{CA9894A7-37DC-4C5E-AE7B-60395E723C4D}" dt="2022-10-25T14:31:09.024" v="151" actId="404"/>
          <ac:graphicFrameMkLst>
            <pc:docMk/>
            <pc:sldMk cId="3875221639" sldId="345"/>
            <ac:graphicFrameMk id="4" creationId="{D13E02D9-93F3-4971-B101-4FD7164EA704}"/>
          </ac:graphicFrameMkLst>
        </pc:graphicFrameChg>
      </pc:sldChg>
      <pc:sldChg chg="modSp mod">
        <pc:chgData name="Karla Anderson" userId="743f1ae0-ad06-4ce2-aae4-d1640741628b" providerId="ADAL" clId="{CA9894A7-37DC-4C5E-AE7B-60395E723C4D}" dt="2022-10-25T14:31:50.040" v="162" actId="404"/>
        <pc:sldMkLst>
          <pc:docMk/>
          <pc:sldMk cId="999894443" sldId="351"/>
        </pc:sldMkLst>
        <pc:spChg chg="mod">
          <ac:chgData name="Karla Anderson" userId="743f1ae0-ad06-4ce2-aae4-d1640741628b" providerId="ADAL" clId="{CA9894A7-37DC-4C5E-AE7B-60395E723C4D}" dt="2022-10-25T14:31:37.477" v="158" actId="1076"/>
          <ac:spMkLst>
            <pc:docMk/>
            <pc:sldMk cId="999894443" sldId="351"/>
            <ac:spMk id="2" creationId="{585795CE-73A3-4488-B996-BBD015ACC47A}"/>
          </ac:spMkLst>
        </pc:spChg>
        <pc:spChg chg="mod">
          <ac:chgData name="Karla Anderson" userId="743f1ae0-ad06-4ce2-aae4-d1640741628b" providerId="ADAL" clId="{CA9894A7-37DC-4C5E-AE7B-60395E723C4D}" dt="2022-10-25T14:31:06.430" v="149" actId="120"/>
          <ac:spMkLst>
            <pc:docMk/>
            <pc:sldMk cId="999894443" sldId="351"/>
            <ac:spMk id="3" creationId="{00000000-0000-0000-0000-000000000000}"/>
          </ac:spMkLst>
        </pc:spChg>
        <pc:graphicFrameChg chg="mod modGraphic">
          <ac:chgData name="Karla Anderson" userId="743f1ae0-ad06-4ce2-aae4-d1640741628b" providerId="ADAL" clId="{CA9894A7-37DC-4C5E-AE7B-60395E723C4D}" dt="2022-10-25T14:31:26.890" v="155" actId="1076"/>
          <ac:graphicFrameMkLst>
            <pc:docMk/>
            <pc:sldMk cId="999894443" sldId="351"/>
            <ac:graphicFrameMk id="4" creationId="{B3071551-3A97-4C89-B62F-AE8BDA6B45AA}"/>
          </ac:graphicFrameMkLst>
        </pc:graphicFrameChg>
        <pc:graphicFrameChg chg="modGraphic">
          <ac:chgData name="Karla Anderson" userId="743f1ae0-ad06-4ce2-aae4-d1640741628b" providerId="ADAL" clId="{CA9894A7-37DC-4C5E-AE7B-60395E723C4D}" dt="2022-10-25T14:31:43.806" v="160" actId="404"/>
          <ac:graphicFrameMkLst>
            <pc:docMk/>
            <pc:sldMk cId="999894443" sldId="351"/>
            <ac:graphicFrameMk id="7" creationId="{3D2B03D4-ADCF-4BDC-9676-68CD746E2BC5}"/>
          </ac:graphicFrameMkLst>
        </pc:graphicFrameChg>
        <pc:graphicFrameChg chg="modGraphic">
          <ac:chgData name="Karla Anderson" userId="743f1ae0-ad06-4ce2-aae4-d1640741628b" providerId="ADAL" clId="{CA9894A7-37DC-4C5E-AE7B-60395E723C4D}" dt="2022-10-25T14:31:50.040" v="162" actId="404"/>
          <ac:graphicFrameMkLst>
            <pc:docMk/>
            <pc:sldMk cId="999894443" sldId="351"/>
            <ac:graphicFrameMk id="8" creationId="{0D8DA2F8-0754-4166-A19B-DBD37752C415}"/>
          </ac:graphicFrameMkLst>
        </pc:graphicFrameChg>
      </pc:sldChg>
      <pc:sldChg chg="modSp mod">
        <pc:chgData name="Karla Anderson" userId="743f1ae0-ad06-4ce2-aae4-d1640741628b" providerId="ADAL" clId="{CA9894A7-37DC-4C5E-AE7B-60395E723C4D}" dt="2022-10-25T14:30:11.904" v="111" actId="404"/>
        <pc:sldMkLst>
          <pc:docMk/>
          <pc:sldMk cId="1294890337" sldId="353"/>
        </pc:sldMkLst>
        <pc:spChg chg="mod">
          <ac:chgData name="Karla Anderson" userId="743f1ae0-ad06-4ce2-aae4-d1640741628b" providerId="ADAL" clId="{CA9894A7-37DC-4C5E-AE7B-60395E723C4D}" dt="2022-10-25T14:30:03.522" v="109" actId="120"/>
          <ac:spMkLst>
            <pc:docMk/>
            <pc:sldMk cId="1294890337" sldId="353"/>
            <ac:spMk id="3" creationId="{00000000-0000-0000-0000-000000000000}"/>
          </ac:spMkLst>
        </pc:spChg>
        <pc:graphicFrameChg chg="modGraphic">
          <ac:chgData name="Karla Anderson" userId="743f1ae0-ad06-4ce2-aae4-d1640741628b" providerId="ADAL" clId="{CA9894A7-37DC-4C5E-AE7B-60395E723C4D}" dt="2022-10-25T14:30:11.904" v="111" actId="404"/>
          <ac:graphicFrameMkLst>
            <pc:docMk/>
            <pc:sldMk cId="1294890337" sldId="353"/>
            <ac:graphicFrameMk id="4" creationId="{B8C30186-AAC5-4B10-B408-0EF0BF47FA97}"/>
          </ac:graphicFrameMkLst>
        </pc:graphicFrameChg>
      </pc:sldChg>
      <pc:sldChg chg="modSp mod">
        <pc:chgData name="Karla Anderson" userId="743f1ae0-ad06-4ce2-aae4-d1640741628b" providerId="ADAL" clId="{CA9894A7-37DC-4C5E-AE7B-60395E723C4D}" dt="2022-10-25T14:26:18.735" v="65" actId="403"/>
        <pc:sldMkLst>
          <pc:docMk/>
          <pc:sldMk cId="845437904" sldId="863"/>
        </pc:sldMkLst>
        <pc:spChg chg="mod">
          <ac:chgData name="Karla Anderson" userId="743f1ae0-ad06-4ce2-aae4-d1640741628b" providerId="ADAL" clId="{CA9894A7-37DC-4C5E-AE7B-60395E723C4D}" dt="2022-10-25T14:24:39.215" v="4" actId="20577"/>
          <ac:spMkLst>
            <pc:docMk/>
            <pc:sldMk cId="845437904" sldId="863"/>
            <ac:spMk id="2" creationId="{9F96F084-4A20-419F-9732-7F1B423E110F}"/>
          </ac:spMkLst>
        </pc:spChg>
        <pc:spChg chg="mod">
          <ac:chgData name="Karla Anderson" userId="743f1ae0-ad06-4ce2-aae4-d1640741628b" providerId="ADAL" clId="{CA9894A7-37DC-4C5E-AE7B-60395E723C4D}" dt="2022-10-25T14:26:18.735" v="65" actId="403"/>
          <ac:spMkLst>
            <pc:docMk/>
            <pc:sldMk cId="845437904" sldId="863"/>
            <ac:spMk id="3" creationId="{6F8C546F-2E4E-4C81-A441-59D5D14ED833}"/>
          </ac:spMkLst>
        </pc:spChg>
      </pc:sldChg>
      <pc:sldChg chg="modSp mod">
        <pc:chgData name="Karla Anderson" userId="743f1ae0-ad06-4ce2-aae4-d1640741628b" providerId="ADAL" clId="{CA9894A7-37DC-4C5E-AE7B-60395E723C4D}" dt="2022-10-25T14:26:36.350" v="67" actId="20577"/>
        <pc:sldMkLst>
          <pc:docMk/>
          <pc:sldMk cId="3818896372" sldId="871"/>
        </pc:sldMkLst>
        <pc:spChg chg="mod">
          <ac:chgData name="Karla Anderson" userId="743f1ae0-ad06-4ce2-aae4-d1640741628b" providerId="ADAL" clId="{CA9894A7-37DC-4C5E-AE7B-60395E723C4D}" dt="2022-10-25T14:26:36.350" v="67" actId="20577"/>
          <ac:spMkLst>
            <pc:docMk/>
            <pc:sldMk cId="3818896372" sldId="871"/>
            <ac:spMk id="2" creationId="{9AFD7CBF-3B7A-45F7-A392-B885A0CB054B}"/>
          </ac:spMkLst>
        </pc:spChg>
      </pc:sldChg>
      <pc:sldChg chg="modSp mod">
        <pc:chgData name="Karla Anderson" userId="743f1ae0-ad06-4ce2-aae4-d1640741628b" providerId="ADAL" clId="{CA9894A7-37DC-4C5E-AE7B-60395E723C4D}" dt="2022-10-25T14:26:41.306" v="68" actId="20577"/>
        <pc:sldMkLst>
          <pc:docMk/>
          <pc:sldMk cId="1075696610" sldId="872"/>
        </pc:sldMkLst>
        <pc:spChg chg="mod">
          <ac:chgData name="Karla Anderson" userId="743f1ae0-ad06-4ce2-aae4-d1640741628b" providerId="ADAL" clId="{CA9894A7-37DC-4C5E-AE7B-60395E723C4D}" dt="2022-10-25T14:26:41.306" v="68" actId="20577"/>
          <ac:spMkLst>
            <pc:docMk/>
            <pc:sldMk cId="1075696610" sldId="872"/>
            <ac:spMk id="2" creationId="{0A963648-E716-4FC4-BFED-0A8A6F31ED73}"/>
          </ac:spMkLst>
        </pc:spChg>
      </pc:sldChg>
      <pc:sldChg chg="modSp mod">
        <pc:chgData name="Karla Anderson" userId="743f1ae0-ad06-4ce2-aae4-d1640741628b" providerId="ADAL" clId="{CA9894A7-37DC-4C5E-AE7B-60395E723C4D}" dt="2022-10-25T14:28:18.083" v="86" actId="20577"/>
        <pc:sldMkLst>
          <pc:docMk/>
          <pc:sldMk cId="1990789000" sldId="874"/>
        </pc:sldMkLst>
        <pc:spChg chg="mod">
          <ac:chgData name="Karla Anderson" userId="743f1ae0-ad06-4ce2-aae4-d1640741628b" providerId="ADAL" clId="{CA9894A7-37DC-4C5E-AE7B-60395E723C4D}" dt="2022-10-25T14:28:18.083" v="86" actId="20577"/>
          <ac:spMkLst>
            <pc:docMk/>
            <pc:sldMk cId="1990789000" sldId="874"/>
            <ac:spMk id="2" creationId="{0E696EE1-A29B-44A3-A09C-42E2A1706E75}"/>
          </ac:spMkLst>
        </pc:spChg>
      </pc:sldChg>
      <pc:sldChg chg="modSp">
        <pc:chgData name="Karla Anderson" userId="743f1ae0-ad06-4ce2-aae4-d1640741628b" providerId="ADAL" clId="{CA9894A7-37DC-4C5E-AE7B-60395E723C4D}" dt="2022-10-25T14:32:43.983" v="166"/>
        <pc:sldMkLst>
          <pc:docMk/>
          <pc:sldMk cId="267163127" sldId="876"/>
        </pc:sldMkLst>
        <pc:spChg chg="mod">
          <ac:chgData name="Karla Anderson" userId="743f1ae0-ad06-4ce2-aae4-d1640741628b" providerId="ADAL" clId="{CA9894A7-37DC-4C5E-AE7B-60395E723C4D}" dt="2022-10-25T14:32:43.983" v="166"/>
          <ac:spMkLst>
            <pc:docMk/>
            <pc:sldMk cId="267163127" sldId="876"/>
            <ac:spMk id="2" creationId="{C375A490-894A-4EBF-8DD2-1CBA6BB0D22A}"/>
          </ac:spMkLst>
        </pc:spChg>
      </pc:sldChg>
      <pc:sldChg chg="modSp mod">
        <pc:chgData name="Karla Anderson" userId="743f1ae0-ad06-4ce2-aae4-d1640741628b" providerId="ADAL" clId="{CA9894A7-37DC-4C5E-AE7B-60395E723C4D}" dt="2022-10-25T14:29:36.076" v="105" actId="1076"/>
        <pc:sldMkLst>
          <pc:docMk/>
          <pc:sldMk cId="2303809595" sldId="880"/>
        </pc:sldMkLst>
        <pc:spChg chg="mod">
          <ac:chgData name="Karla Anderson" userId="743f1ae0-ad06-4ce2-aae4-d1640741628b" providerId="ADAL" clId="{CA9894A7-37DC-4C5E-AE7B-60395E723C4D}" dt="2022-10-25T14:28:22.762" v="87" actId="20577"/>
          <ac:spMkLst>
            <pc:docMk/>
            <pc:sldMk cId="2303809595" sldId="880"/>
            <ac:spMk id="2" creationId="{F9FDAFE3-BAA8-4B15-9FC3-397225935205}"/>
          </ac:spMkLst>
        </pc:spChg>
        <pc:spChg chg="mod">
          <ac:chgData name="Karla Anderson" userId="743f1ae0-ad06-4ce2-aae4-d1640741628b" providerId="ADAL" clId="{CA9894A7-37DC-4C5E-AE7B-60395E723C4D}" dt="2022-10-25T14:29:24.578" v="101" actId="20577"/>
          <ac:spMkLst>
            <pc:docMk/>
            <pc:sldMk cId="2303809595" sldId="880"/>
            <ac:spMk id="3" creationId="{9BAD99AB-7DA3-4475-BEDD-25C0E4DDAB2D}"/>
          </ac:spMkLst>
        </pc:spChg>
        <pc:picChg chg="mod">
          <ac:chgData name="Karla Anderson" userId="743f1ae0-ad06-4ce2-aae4-d1640741628b" providerId="ADAL" clId="{CA9894A7-37DC-4C5E-AE7B-60395E723C4D}" dt="2022-10-25T14:29:29.666" v="102" actId="1076"/>
          <ac:picMkLst>
            <pc:docMk/>
            <pc:sldMk cId="2303809595" sldId="880"/>
            <ac:picMk id="5" creationId="{3EEDD4F9-FC6C-4578-97B8-1130D627F46F}"/>
          </ac:picMkLst>
        </pc:picChg>
        <pc:picChg chg="mod">
          <ac:chgData name="Karla Anderson" userId="743f1ae0-ad06-4ce2-aae4-d1640741628b" providerId="ADAL" clId="{CA9894A7-37DC-4C5E-AE7B-60395E723C4D}" dt="2022-10-25T14:29:31.942" v="103" actId="1076"/>
          <ac:picMkLst>
            <pc:docMk/>
            <pc:sldMk cId="2303809595" sldId="880"/>
            <ac:picMk id="6" creationId="{025C9BBE-2D62-41C3-B0EB-EC45A0416068}"/>
          </ac:picMkLst>
        </pc:picChg>
        <pc:picChg chg="mod">
          <ac:chgData name="Karla Anderson" userId="743f1ae0-ad06-4ce2-aae4-d1640741628b" providerId="ADAL" clId="{CA9894A7-37DC-4C5E-AE7B-60395E723C4D}" dt="2022-10-25T14:29:34.685" v="104" actId="1076"/>
          <ac:picMkLst>
            <pc:docMk/>
            <pc:sldMk cId="2303809595" sldId="880"/>
            <ac:picMk id="7" creationId="{7C480E5E-CF2C-4E99-8119-EB3E2315EDEF}"/>
          </ac:picMkLst>
        </pc:picChg>
        <pc:picChg chg="mod">
          <ac:chgData name="Karla Anderson" userId="743f1ae0-ad06-4ce2-aae4-d1640741628b" providerId="ADAL" clId="{CA9894A7-37DC-4C5E-AE7B-60395E723C4D}" dt="2022-10-25T14:29:36.076" v="105" actId="1076"/>
          <ac:picMkLst>
            <pc:docMk/>
            <pc:sldMk cId="2303809595" sldId="880"/>
            <ac:picMk id="8" creationId="{DF6B1D3B-8EA7-49EE-B70A-4C3BED3FCD0A}"/>
          </ac:picMkLst>
        </pc:picChg>
      </pc:sldChg>
      <pc:sldChg chg="modSp mod">
        <pc:chgData name="Karla Anderson" userId="743f1ae0-ad06-4ce2-aae4-d1640741628b" providerId="ADAL" clId="{CA9894A7-37DC-4C5E-AE7B-60395E723C4D}" dt="2022-10-25T14:30:43.310" v="142" actId="6549"/>
        <pc:sldMkLst>
          <pc:docMk/>
          <pc:sldMk cId="2339255767" sldId="882"/>
        </pc:sldMkLst>
        <pc:spChg chg="mod">
          <ac:chgData name="Karla Anderson" userId="743f1ae0-ad06-4ce2-aae4-d1640741628b" providerId="ADAL" clId="{CA9894A7-37DC-4C5E-AE7B-60395E723C4D}" dt="2022-10-25T14:30:43.310" v="142" actId="6549"/>
          <ac:spMkLst>
            <pc:docMk/>
            <pc:sldMk cId="2339255767" sldId="882"/>
            <ac:spMk id="2" creationId="{045F9769-2DCB-48E7-9803-8FFCC12FE74C}"/>
          </ac:spMkLst>
        </pc:spChg>
        <pc:spChg chg="mod">
          <ac:chgData name="Karla Anderson" userId="743f1ae0-ad06-4ce2-aae4-d1640741628b" providerId="ADAL" clId="{CA9894A7-37DC-4C5E-AE7B-60395E723C4D}" dt="2022-10-25T14:30:31.506" v="115" actId="2711"/>
          <ac:spMkLst>
            <pc:docMk/>
            <pc:sldMk cId="2339255767" sldId="882"/>
            <ac:spMk id="9" creationId="{699577A0-B3F9-4B52-A7F2-14681DAF979E}"/>
          </ac:spMkLst>
        </pc:spChg>
        <pc:graphicFrameChg chg="modGraphic">
          <ac:chgData name="Karla Anderson" userId="743f1ae0-ad06-4ce2-aae4-d1640741628b" providerId="ADAL" clId="{CA9894A7-37DC-4C5E-AE7B-60395E723C4D}" dt="2022-10-25T14:30:26.697" v="114" actId="2711"/>
          <ac:graphicFrameMkLst>
            <pc:docMk/>
            <pc:sldMk cId="2339255767" sldId="882"/>
            <ac:graphicFrameMk id="7" creationId="{9A5C2A1C-9899-40D0-96D8-81D0C1DF7FEF}"/>
          </ac:graphicFrameMkLst>
        </pc:graphicFrameChg>
        <pc:graphicFrameChg chg="modGraphic">
          <ac:chgData name="Karla Anderson" userId="743f1ae0-ad06-4ce2-aae4-d1640741628b" providerId="ADAL" clId="{CA9894A7-37DC-4C5E-AE7B-60395E723C4D}" dt="2022-10-25T14:30:22.716" v="113" actId="404"/>
          <ac:graphicFrameMkLst>
            <pc:docMk/>
            <pc:sldMk cId="2339255767" sldId="882"/>
            <ac:graphicFrameMk id="12" creationId="{AF25B48F-E654-43D7-AA6B-0B3C081FF75B}"/>
          </ac:graphicFrameMkLst>
        </pc:graphicFrameChg>
      </pc:sldChg>
      <pc:sldChg chg="modSp mod">
        <pc:chgData name="Karla Anderson" userId="743f1ae0-ad06-4ce2-aae4-d1640741628b" providerId="ADAL" clId="{CA9894A7-37DC-4C5E-AE7B-60395E723C4D}" dt="2022-10-25T14:32:23.562" v="164" actId="20577"/>
        <pc:sldMkLst>
          <pc:docMk/>
          <pc:sldMk cId="3676525901" sldId="888"/>
        </pc:sldMkLst>
        <pc:spChg chg="mod">
          <ac:chgData name="Karla Anderson" userId="743f1ae0-ad06-4ce2-aae4-d1640741628b" providerId="ADAL" clId="{CA9894A7-37DC-4C5E-AE7B-60395E723C4D}" dt="2022-10-25T14:32:23.562" v="164" actId="20577"/>
          <ac:spMkLst>
            <pc:docMk/>
            <pc:sldMk cId="3676525901" sldId="888"/>
            <ac:spMk id="2" creationId="{4033A671-C36A-42C0-8C15-3B0AFBD75FBF}"/>
          </ac:spMkLst>
        </pc:spChg>
      </pc:sldChg>
      <pc:sldChg chg="modSp">
        <pc:chgData name="Karla Anderson" userId="743f1ae0-ad06-4ce2-aae4-d1640741628b" providerId="ADAL" clId="{CA9894A7-37DC-4C5E-AE7B-60395E723C4D}" dt="2022-10-25T14:32:35.808" v="165"/>
        <pc:sldMkLst>
          <pc:docMk/>
          <pc:sldMk cId="3325236656" sldId="890"/>
        </pc:sldMkLst>
        <pc:spChg chg="mod">
          <ac:chgData name="Karla Anderson" userId="743f1ae0-ad06-4ce2-aae4-d1640741628b" providerId="ADAL" clId="{CA9894A7-37DC-4C5E-AE7B-60395E723C4D}" dt="2022-10-25T14:32:35.808" v="165"/>
          <ac:spMkLst>
            <pc:docMk/>
            <pc:sldMk cId="3325236656" sldId="890"/>
            <ac:spMk id="2" creationId="{9BE79CDB-4457-44E7-B286-D72E5B844B17}"/>
          </ac:spMkLst>
        </pc:spChg>
      </pc:sldChg>
      <pc:sldChg chg="modSp mod">
        <pc:chgData name="Karla Anderson" userId="743f1ae0-ad06-4ce2-aae4-d1640741628b" providerId="ADAL" clId="{CA9894A7-37DC-4C5E-AE7B-60395E723C4D}" dt="2022-10-25T14:24:22.510" v="2" actId="20577"/>
        <pc:sldMkLst>
          <pc:docMk/>
          <pc:sldMk cId="4005971709" sldId="892"/>
        </pc:sldMkLst>
        <pc:spChg chg="mod">
          <ac:chgData name="Karla Anderson" userId="743f1ae0-ad06-4ce2-aae4-d1640741628b" providerId="ADAL" clId="{CA9894A7-37DC-4C5E-AE7B-60395E723C4D}" dt="2022-10-25T14:24:22.510" v="2" actId="20577"/>
          <ac:spMkLst>
            <pc:docMk/>
            <pc:sldMk cId="4005971709" sldId="892"/>
            <ac:spMk id="4" creationId="{47F88615-F6D5-40FA-B337-7F0A00E347FD}"/>
          </ac:spMkLst>
        </pc:spChg>
      </pc:sldChg>
      <pc:sldChg chg="modSp mod">
        <pc:chgData name="Karla Anderson" userId="743f1ae0-ad06-4ce2-aae4-d1640741628b" providerId="ADAL" clId="{CA9894A7-37DC-4C5E-AE7B-60395E723C4D}" dt="2022-10-25T14:26:27.869" v="66" actId="20577"/>
        <pc:sldMkLst>
          <pc:docMk/>
          <pc:sldMk cId="137347713" sldId="894"/>
        </pc:sldMkLst>
        <pc:spChg chg="mod">
          <ac:chgData name="Karla Anderson" userId="743f1ae0-ad06-4ce2-aae4-d1640741628b" providerId="ADAL" clId="{CA9894A7-37DC-4C5E-AE7B-60395E723C4D}" dt="2022-10-25T14:26:27.869" v="66" actId="20577"/>
          <ac:spMkLst>
            <pc:docMk/>
            <pc:sldMk cId="137347713" sldId="894"/>
            <ac:spMk id="4" creationId="{C4699587-9D76-485E-834F-1EB6BD687B34}"/>
          </ac:spMkLst>
        </pc:spChg>
      </pc:sldChg>
      <pc:sldChg chg="modSp mod">
        <pc:chgData name="Karla Anderson" userId="743f1ae0-ad06-4ce2-aae4-d1640741628b" providerId="ADAL" clId="{CA9894A7-37DC-4C5E-AE7B-60395E723C4D}" dt="2022-10-25T14:26:48.666" v="69" actId="20577"/>
        <pc:sldMkLst>
          <pc:docMk/>
          <pc:sldMk cId="182884186" sldId="895"/>
        </pc:sldMkLst>
        <pc:spChg chg="mod">
          <ac:chgData name="Karla Anderson" userId="743f1ae0-ad06-4ce2-aae4-d1640741628b" providerId="ADAL" clId="{CA9894A7-37DC-4C5E-AE7B-60395E723C4D}" dt="2022-10-25T14:26:48.666" v="69" actId="20577"/>
          <ac:spMkLst>
            <pc:docMk/>
            <pc:sldMk cId="182884186" sldId="895"/>
            <ac:spMk id="4" creationId="{DE89DC5E-CB89-4C8A-A441-468536ED3C30}"/>
          </ac:spMkLst>
        </pc:spChg>
      </pc:sldChg>
      <pc:sldMasterChg chg="modSldLayout">
        <pc:chgData name="Karla Anderson" userId="743f1ae0-ad06-4ce2-aae4-d1640741628b" providerId="ADAL" clId="{CA9894A7-37DC-4C5E-AE7B-60395E723C4D}" dt="2022-10-25T14:33:27.814" v="174"/>
        <pc:sldMasterMkLst>
          <pc:docMk/>
          <pc:sldMasterMk cId="1143005989" sldId="2147483648"/>
        </pc:sldMasterMkLst>
        <pc:sldLayoutChg chg="addSp delSp modSp mod">
          <pc:chgData name="Karla Anderson" userId="743f1ae0-ad06-4ce2-aae4-d1640741628b" providerId="ADAL" clId="{CA9894A7-37DC-4C5E-AE7B-60395E723C4D}" dt="2022-10-25T14:33:18.342" v="172"/>
          <pc:sldLayoutMkLst>
            <pc:docMk/>
            <pc:sldMasterMk cId="1143005989" sldId="2147483648"/>
            <pc:sldLayoutMk cId="2854890955" sldId="2147483649"/>
          </pc:sldLayoutMkLst>
          <pc:picChg chg="add mod">
            <ac:chgData name="Karla Anderson" userId="743f1ae0-ad06-4ce2-aae4-d1640741628b" providerId="ADAL" clId="{CA9894A7-37DC-4C5E-AE7B-60395E723C4D}" dt="2022-10-25T14:33:18.342" v="172"/>
            <ac:picMkLst>
              <pc:docMk/>
              <pc:sldMasterMk cId="1143005989" sldId="2147483648"/>
              <pc:sldLayoutMk cId="2854890955" sldId="2147483649"/>
              <ac:picMk id="5" creationId="{7BF387CB-B7A3-41F1-919B-A2F53C469834}"/>
            </ac:picMkLst>
          </pc:picChg>
          <pc:picChg chg="del">
            <ac:chgData name="Karla Anderson" userId="743f1ae0-ad06-4ce2-aae4-d1640741628b" providerId="ADAL" clId="{CA9894A7-37DC-4C5E-AE7B-60395E723C4D}" dt="2022-10-25T14:33:17.993" v="171" actId="478"/>
            <ac:picMkLst>
              <pc:docMk/>
              <pc:sldMasterMk cId="1143005989" sldId="2147483648"/>
              <pc:sldLayoutMk cId="2854890955" sldId="2147483649"/>
              <ac:picMk id="6" creationId="{00000000-0000-0000-0000-000000000000}"/>
            </ac:picMkLst>
          </pc:picChg>
        </pc:sldLayoutChg>
        <pc:sldLayoutChg chg="addSp delSp modSp mod">
          <pc:chgData name="Karla Anderson" userId="743f1ae0-ad06-4ce2-aae4-d1640741628b" providerId="ADAL" clId="{CA9894A7-37DC-4C5E-AE7B-60395E723C4D}" dt="2022-10-25T14:33:04.070" v="168"/>
          <pc:sldLayoutMkLst>
            <pc:docMk/>
            <pc:sldMasterMk cId="1143005989" sldId="2147483648"/>
            <pc:sldLayoutMk cId="3357423668" sldId="2147483660"/>
          </pc:sldLayoutMkLst>
          <pc:picChg chg="del">
            <ac:chgData name="Karla Anderson" userId="743f1ae0-ad06-4ce2-aae4-d1640741628b" providerId="ADAL" clId="{CA9894A7-37DC-4C5E-AE7B-60395E723C4D}" dt="2022-10-25T14:33:03.769" v="167" actId="478"/>
            <ac:picMkLst>
              <pc:docMk/>
              <pc:sldMasterMk cId="1143005989" sldId="2147483648"/>
              <pc:sldLayoutMk cId="3357423668" sldId="2147483660"/>
              <ac:picMk id="4" creationId="{00000000-0000-0000-0000-000000000000}"/>
            </ac:picMkLst>
          </pc:picChg>
          <pc:picChg chg="add mod">
            <ac:chgData name="Karla Anderson" userId="743f1ae0-ad06-4ce2-aae4-d1640741628b" providerId="ADAL" clId="{CA9894A7-37DC-4C5E-AE7B-60395E723C4D}" dt="2022-10-25T14:33:04.070" v="168"/>
            <ac:picMkLst>
              <pc:docMk/>
              <pc:sldMasterMk cId="1143005989" sldId="2147483648"/>
              <pc:sldLayoutMk cId="3357423668" sldId="2147483660"/>
              <ac:picMk id="9" creationId="{CABE3FFF-E4ED-4D09-8CC0-7F5A156FF730}"/>
            </ac:picMkLst>
          </pc:picChg>
        </pc:sldLayoutChg>
        <pc:sldLayoutChg chg="addSp delSp modSp mod">
          <pc:chgData name="Karla Anderson" userId="743f1ae0-ad06-4ce2-aae4-d1640741628b" providerId="ADAL" clId="{CA9894A7-37DC-4C5E-AE7B-60395E723C4D}" dt="2022-10-25T14:33:11.722" v="170"/>
          <pc:sldLayoutMkLst>
            <pc:docMk/>
            <pc:sldMasterMk cId="1143005989" sldId="2147483648"/>
            <pc:sldLayoutMk cId="2255976764" sldId="2147483670"/>
          </pc:sldLayoutMkLst>
          <pc:picChg chg="del">
            <ac:chgData name="Karla Anderson" userId="743f1ae0-ad06-4ce2-aae4-d1640741628b" providerId="ADAL" clId="{CA9894A7-37DC-4C5E-AE7B-60395E723C4D}" dt="2022-10-25T14:33:11.483" v="169" actId="478"/>
            <ac:picMkLst>
              <pc:docMk/>
              <pc:sldMasterMk cId="1143005989" sldId="2147483648"/>
              <pc:sldLayoutMk cId="2255976764" sldId="2147483670"/>
              <ac:picMk id="6" creationId="{00000000-0000-0000-0000-000000000000}"/>
            </ac:picMkLst>
          </pc:picChg>
          <pc:picChg chg="add mod">
            <ac:chgData name="Karla Anderson" userId="743f1ae0-ad06-4ce2-aae4-d1640741628b" providerId="ADAL" clId="{CA9894A7-37DC-4C5E-AE7B-60395E723C4D}" dt="2022-10-25T14:33:11.722" v="170"/>
            <ac:picMkLst>
              <pc:docMk/>
              <pc:sldMasterMk cId="1143005989" sldId="2147483648"/>
              <pc:sldLayoutMk cId="2255976764" sldId="2147483670"/>
              <ac:picMk id="8" creationId="{9658313A-89D7-4C09-A207-0D75E8718541}"/>
            </ac:picMkLst>
          </pc:picChg>
        </pc:sldLayoutChg>
        <pc:sldLayoutChg chg="addSp delSp modSp mod">
          <pc:chgData name="Karla Anderson" userId="743f1ae0-ad06-4ce2-aae4-d1640741628b" providerId="ADAL" clId="{CA9894A7-37DC-4C5E-AE7B-60395E723C4D}" dt="2022-10-25T14:33:27.814" v="174"/>
          <pc:sldLayoutMkLst>
            <pc:docMk/>
            <pc:sldMasterMk cId="1143005989" sldId="2147483648"/>
            <pc:sldLayoutMk cId="1899978689" sldId="2147483680"/>
          </pc:sldLayoutMkLst>
          <pc:picChg chg="add mod">
            <ac:chgData name="Karla Anderson" userId="743f1ae0-ad06-4ce2-aae4-d1640741628b" providerId="ADAL" clId="{CA9894A7-37DC-4C5E-AE7B-60395E723C4D}" dt="2022-10-25T14:33:27.814" v="174"/>
            <ac:picMkLst>
              <pc:docMk/>
              <pc:sldMasterMk cId="1143005989" sldId="2147483648"/>
              <pc:sldLayoutMk cId="1899978689" sldId="2147483680"/>
              <ac:picMk id="6" creationId="{C1273896-74BC-48DA-AC98-0F383C670325}"/>
            </ac:picMkLst>
          </pc:picChg>
          <pc:picChg chg="del">
            <ac:chgData name="Karla Anderson" userId="743f1ae0-ad06-4ce2-aae4-d1640741628b" providerId="ADAL" clId="{CA9894A7-37DC-4C5E-AE7B-60395E723C4D}" dt="2022-10-25T14:33:27.345" v="173" actId="478"/>
            <ac:picMkLst>
              <pc:docMk/>
              <pc:sldMasterMk cId="1143005989" sldId="2147483648"/>
              <pc:sldLayoutMk cId="1899978689" sldId="2147483680"/>
              <ac:picMk id="9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23108524477918"/>
          <c:y val="0.10945884262720909"/>
          <c:w val="0.42924797443797785"/>
          <c:h val="0.758709119415349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Statewide Contracts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434-45C2-BC21-C348E782CC18}"/>
              </c:ext>
            </c:extLst>
          </c:dPt>
          <c:dPt>
            <c:idx val="1"/>
            <c:bubble3D val="0"/>
            <c:spPr>
              <a:solidFill>
                <a:srgbClr val="1B365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434-45C2-BC21-C348E782CC1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434-45C2-BC21-C348E782CC1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434-45C2-BC21-C348E782CC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SWC-State</c:v>
                </c:pt>
                <c:pt idx="1">
                  <c:v>SWC-Coop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D-49A1-BC03-AC5F4FBA9D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1A1A2B91-91E6-46E7-AD6E-A3FBF1349CF0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9400" y="1244600"/>
          <a:ext cx="8763000" cy="49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»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1A1A2B91-91E6-46E7-AD6E-A3FBF1349CF0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9400" y="1244600"/>
          <a:ext cx="8763000" cy="49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»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4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1A1A2B91-91E6-46E7-AD6E-A3FBF1349CF0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9400" y="1244600"/>
          <a:ext cx="8763000" cy="49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»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1A1A2B91-91E6-46E7-AD6E-A3FBF1349CF0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9400" y="1244600"/>
          <a:ext cx="8763000" cy="49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»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6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1A1A2B91-91E6-46E7-AD6E-A3FBF1349CF0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9400" y="1244600"/>
          <a:ext cx="8763000" cy="49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»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7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1A1A2B91-91E6-46E7-AD6E-A3FBF1349CF0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9400" y="1244600"/>
          <a:ext cx="8763000" cy="49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–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Clr>
              <a:srgbClr val="FF0F00"/>
            </a:buClr>
            <a:buFont typeface="Arial" panose="020B0604020202020204" pitchFamily="34" charset="0"/>
            <a:buChar char="»"/>
            <a:defRPr sz="16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2E346DB1-93BF-4901-ACC9-8E8D608898D3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E85CD792-0BB6-45B0-BC5C-961A80AF4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7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5A2F9FBC-3E43-4E23-B1CE-E0D8DFD04185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305AFDD1-7ADA-4E98-A158-5149FD9E2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2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2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BC36-6C8D-4615-B5E7-354B740F52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4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Gov, Local Gov, Higher Ed, Qualified Non-Profits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22 COOP Contracts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NASPO/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Valuepoint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15 Contracts and 39 local PA’s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MMCAP infuse: 5 Contracts 185 engagements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Sourcewell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 Contract, 32 registered State and Local entities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OMNIA Partners: 1 Contract 82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6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5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6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1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90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note: there may be some instances where there isn’t a SWC for the NASPO you want to use but an Agency may have one their utilizing that you can “Piggy-back” onto.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5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20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So… How long does it take to Join?</a:t>
            </a:r>
          </a:p>
          <a:p>
            <a:endParaRPr lang="en-US" dirty="0"/>
          </a:p>
          <a:p>
            <a:r>
              <a:rPr lang="en-US" dirty="0"/>
              <a:t>Just a couple of days.  Depending on your internal processes you can join a Coop within days, which is a huge time saver!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37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Resellers, Dealers, and Company Owned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SWC directly with company or companies only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SWC204 Vehicle Parts Company Stores and Dealer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SWC with Authorized Dealer Network but not with their sub-contractors or the companies that are under them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SWC 424 Radios Direct and Dealer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SWC directly with Company and directly with their Dealer Network as well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SWC 423 Radio Dealer Only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all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 Companies dealers will be contracted by the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Tire Company Stores under Master contract and only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few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Dealers are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Dealers are not contracted but honor the SWC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T’s &amp; C’s and Pricing. Authorized Dealers listed on Usage Instructions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8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9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04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2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42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4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49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What: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- COOP’s that focus on Public Sector with History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The Why: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- The alternative when there isn’t a SWC- saving time, money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provides flexibility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- Established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The Who: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- Local Gov’s – no prior authorization is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The How: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- A tidbit: Dealers and Contracts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- Several ways to find COOP Contracts—NEW Link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0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05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8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+mn-lt"/>
              </a:rPr>
              <a:t>Brief Overview of the different types of Coops across the  country</a:t>
            </a:r>
          </a:p>
          <a:p>
            <a:endParaRPr lang="en-US" sz="1400" dirty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More than 250 Coop’s in United States in basically five categories: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    Consumer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Credit Unions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Producer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Ocean Spray,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Workers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Cab Companies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Housing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Condo’s Subdivisions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>
                <a:tab pos="6905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Purchasing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Private and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Public 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** Which would be US, the State and Locals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5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MMCAP Specializes in Health related products</a:t>
            </a:r>
          </a:p>
          <a:p>
            <a:endParaRPr lang="en-US" sz="1400" dirty="0"/>
          </a:p>
          <a:p>
            <a:r>
              <a:rPr lang="en-US" sz="1400" dirty="0"/>
              <a:t>NASPO has State while OMNIA has Local Governments</a:t>
            </a:r>
          </a:p>
          <a:p>
            <a:endParaRPr lang="en-US" sz="1400" dirty="0"/>
          </a:p>
          <a:p>
            <a:r>
              <a:rPr lang="en-US" sz="1400" dirty="0"/>
              <a:t>All of these are always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5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0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When there isn’t a Statewide Contract to “Piggy-Back” on</a:t>
            </a:r>
          </a:p>
          <a:p>
            <a:r>
              <a:rPr lang="en-US" sz="1400" dirty="0"/>
              <a:t>COOP’s offer an opportunity to</a:t>
            </a:r>
          </a:p>
          <a:p>
            <a:r>
              <a:rPr lang="en-US" sz="1400" dirty="0"/>
              <a:t>           </a:t>
            </a:r>
          </a:p>
          <a:p>
            <a:r>
              <a:rPr lang="en-US" sz="1400" dirty="0"/>
              <a:t>           Save Time: solicitation cycle time</a:t>
            </a:r>
          </a:p>
          <a:p>
            <a:r>
              <a:rPr lang="en-US" sz="1400" dirty="0"/>
              <a:t>           Save money: combined purchasing power/time to use</a:t>
            </a:r>
          </a:p>
          <a:p>
            <a:r>
              <a:rPr lang="en-US" sz="1400" dirty="0"/>
              <a:t>           Provides flexibility to stay current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Users Across The State Both Local and State Level, Use These Coops: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Agencies within the State of TN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Tennessee Board of Regions: Various Colleges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Tennessee Systems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General Services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NASPO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Valuepoint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breadth of offerings/ Many in Technology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MMCAP infuse: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Focused on Healthcare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Sourcewell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Ton 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Choices - more than 60 Fleet and Fleet Related suppliers contracted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OMNIA: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Protection from Hazardous Materials, which was more convenient for the State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4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This shows the ratio between Coop Contracts to Statewide Contracts</a:t>
            </a:r>
          </a:p>
          <a:p>
            <a:endParaRPr lang="en-US" sz="1200" dirty="0"/>
          </a:p>
          <a:p>
            <a:r>
              <a:rPr lang="en-US" sz="1200" dirty="0"/>
              <a:t>*Remember this image is just the actual contracts not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FDD1-7ADA-4E98-A158-5149FD9E2B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038603"/>
            <a:ext cx="8991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461001"/>
            <a:ext cx="8991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BE3FFF-E4ED-4D09-8CC0-7F5A156F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0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2"/>
          <p:cNvSpPr txBox="1">
            <a:spLocks noGrp="1"/>
          </p:cNvSpPr>
          <p:nvPr>
            <p:ph type="body" sz="quarter" idx="16"/>
          </p:nvPr>
        </p:nvSpPr>
        <p:spPr>
          <a:xfrm>
            <a:off x="6592823" y="1890915"/>
            <a:ext cx="1896746" cy="4721805"/>
          </a:xfrm>
          <a:prstGeom prst="rect">
            <a:avLst/>
          </a:prstGeom>
        </p:spPr>
        <p:txBody>
          <a:bodyPr>
            <a:spAutoFit/>
          </a:bodyPr>
          <a:lstStyle/>
          <a:p>
            <a:pPr marR="254000" lvl="0" indent="12700" defTabSz="457200">
              <a:spcBef>
                <a:spcPts val="100"/>
              </a:spcBef>
              <a:defRPr b="0" spc="-10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  <a:p>
            <a:pPr marR="254000" lvl="1" indent="12700" defTabSz="457200">
              <a:spcBef>
                <a:spcPts val="100"/>
              </a:spcBef>
              <a:defRPr b="0" spc="-10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Second level</a:t>
            </a:r>
          </a:p>
        </p:txBody>
      </p:sp>
      <p:sp>
        <p:nvSpPr>
          <p:cNvPr id="118" name="object 13"/>
          <p:cNvSpPr txBox="1">
            <a:spLocks noGrp="1"/>
          </p:cNvSpPr>
          <p:nvPr>
            <p:ph type="body" sz="quarter" idx="17"/>
          </p:nvPr>
        </p:nvSpPr>
        <p:spPr>
          <a:xfrm>
            <a:off x="6592823" y="3288050"/>
            <a:ext cx="1896746" cy="53501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2700" defTabSz="4572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  <a:p>
            <a:pPr lvl="1" indent="12700" defTabSz="4572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Second level</a:t>
            </a:r>
          </a:p>
          <a:p>
            <a:pPr lvl="2" indent="12700" defTabSz="4572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Third level</a:t>
            </a:r>
          </a:p>
        </p:txBody>
      </p:sp>
      <p:sp>
        <p:nvSpPr>
          <p:cNvPr id="119" name="object 14"/>
          <p:cNvSpPr txBox="1">
            <a:spLocks noGrp="1"/>
          </p:cNvSpPr>
          <p:nvPr>
            <p:ph type="body" sz="quarter" idx="18"/>
          </p:nvPr>
        </p:nvSpPr>
        <p:spPr>
          <a:xfrm>
            <a:off x="6592823" y="4990696"/>
            <a:ext cx="1896746" cy="53501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2700" defTabSz="4572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  <a:p>
            <a:pPr lvl="1" indent="12700" defTabSz="4572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Second level</a:t>
            </a:r>
          </a:p>
          <a:p>
            <a:pPr lvl="2" indent="12700" defTabSz="4572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Third level</a:t>
            </a:r>
          </a:p>
        </p:txBody>
      </p:sp>
      <p:sp>
        <p:nvSpPr>
          <p:cNvPr id="120" name="object 15"/>
          <p:cNvSpPr txBox="1">
            <a:spLocks noGrp="1"/>
          </p:cNvSpPr>
          <p:nvPr>
            <p:ph type="body" sz="quarter" idx="19"/>
          </p:nvPr>
        </p:nvSpPr>
        <p:spPr>
          <a:xfrm>
            <a:off x="444501" y="1087563"/>
            <a:ext cx="4305935" cy="15722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  <a:p>
            <a:pPr lvl="1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Second level</a:t>
            </a:r>
          </a:p>
        </p:txBody>
      </p:sp>
      <p:sp>
        <p:nvSpPr>
          <p:cNvPr id="121" name="object 16"/>
          <p:cNvSpPr txBox="1">
            <a:spLocks noGrp="1"/>
          </p:cNvSpPr>
          <p:nvPr>
            <p:ph type="body" sz="quarter" idx="20"/>
          </p:nvPr>
        </p:nvSpPr>
        <p:spPr>
          <a:xfrm>
            <a:off x="444499" y="4293041"/>
            <a:ext cx="4250692" cy="2749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Click to edit Master text styles</a:t>
            </a:r>
          </a:p>
          <a:p>
            <a:pPr lvl="1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Second level</a:t>
            </a:r>
          </a:p>
          <a:p>
            <a:pPr lvl="2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Third level</a:t>
            </a:r>
          </a:p>
          <a:p>
            <a:pPr lvl="3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Fourth level</a:t>
            </a:r>
          </a:p>
          <a:p>
            <a:pPr lvl="4" indent="12700" defTabSz="457200">
              <a:spcBef>
                <a:spcPts val="5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Fifth level</a:t>
            </a:r>
            <a:endParaRPr spc="-10" dirty="0"/>
          </a:p>
        </p:txBody>
      </p:sp>
      <p:pic>
        <p:nvPicPr>
          <p:cNvPr id="122" name="Picture 26" descr="Picture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1" y="791633"/>
            <a:ext cx="1577387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B628C43-3BA6-2D48-9A01-D1BF6766C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446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EE71-5474-4CF1-B58C-2B01163D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A6039-3CD1-48E2-BCD6-61C210CA0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D306C-74C6-44A7-BFC9-743E7667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5B974-3E9F-4E01-86B3-7620DFF24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C07BA-4381-4CA4-B90C-29696E1B3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B6253-1101-425A-AD23-E4B8E010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AFD5-FBEE-4E9D-9D7F-68F165A2FBB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EB111-3206-40D6-901E-DC4D9AF4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149D8-3245-4BFF-A6F1-4E573490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671" y="6385813"/>
            <a:ext cx="282130" cy="369332"/>
          </a:xfrm>
        </p:spPr>
        <p:txBody>
          <a:bodyPr/>
          <a:lstStyle/>
          <a:p>
            <a:fld id="{15C7BE89-1575-4637-8B9C-2D5E7404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8313A-89D7-4C09-A207-0D75E8718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4137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387CB-B7A3-41F1-919B-A2F53C469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73896-74BC-48DA-AC98-0F383C670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152266"/>
            <a:ext cx="19507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  <p:sldLayoutId id="2147483683" r:id="rId18"/>
    <p:sldLayoutId id="214748368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657600"/>
            <a:ext cx="8991600" cy="1422399"/>
          </a:xfrm>
        </p:spPr>
        <p:txBody>
          <a:bodyPr/>
          <a:lstStyle/>
          <a:p>
            <a:r>
              <a:rPr lang="en-US" dirty="0"/>
              <a:t>Cooperatives 101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200" y="5029200"/>
            <a:ext cx="8991600" cy="1016001"/>
          </a:xfrm>
        </p:spPr>
        <p:txBody>
          <a:bodyPr>
            <a:noAutofit/>
          </a:bodyPr>
          <a:lstStyle/>
          <a:p>
            <a:r>
              <a:rPr lang="en-US" sz="2000" dirty="0"/>
              <a:t>Virtual Local Government Purchasing Forum</a:t>
            </a:r>
          </a:p>
          <a:p>
            <a:r>
              <a:rPr lang="en-US" sz="2000" dirty="0"/>
              <a:t>October 26, and 27, 2022</a:t>
            </a:r>
          </a:p>
          <a:p>
            <a:endParaRPr lang="en-US" sz="2000" dirty="0"/>
          </a:p>
          <a:p>
            <a:r>
              <a:rPr lang="en-US" sz="2000" dirty="0"/>
              <a:t>Michael Porter - Category Specialist,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 of Tennessee Central Procurement Office </a:t>
            </a:r>
          </a:p>
        </p:txBody>
      </p:sp>
    </p:spTree>
    <p:extLst>
      <p:ext uri="{BB962C8B-B14F-4D97-AF65-F5344CB8AC3E}">
        <p14:creationId xmlns:p14="http://schemas.microsoft.com/office/powerpoint/2010/main" val="110048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89DC5E-CB89-4C8A-A441-468536ED3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Uses Coops?</a:t>
            </a:r>
          </a:p>
        </p:txBody>
      </p:sp>
    </p:spTree>
    <p:extLst>
      <p:ext uri="{BB962C8B-B14F-4D97-AF65-F5344CB8AC3E}">
        <p14:creationId xmlns:p14="http://schemas.microsoft.com/office/powerpoint/2010/main" val="18288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09269DA5-3968-4CE9-B90C-9D41A0F0F792}"/>
              </a:ext>
            </a:extLst>
          </p:cNvPr>
          <p:cNvSpPr/>
          <p:nvPr/>
        </p:nvSpPr>
        <p:spPr>
          <a:xfrm>
            <a:off x="2516188" y="1922621"/>
            <a:ext cx="1828800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C7B9B8-A7E3-4DC8-8122-150B02B11832}"/>
              </a:ext>
            </a:extLst>
          </p:cNvPr>
          <p:cNvSpPr/>
          <p:nvPr/>
        </p:nvSpPr>
        <p:spPr>
          <a:xfrm>
            <a:off x="4727576" y="1922621"/>
            <a:ext cx="1828800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61651C-54AD-4CB5-A390-11F1F8481DE9}"/>
              </a:ext>
            </a:extLst>
          </p:cNvPr>
          <p:cNvSpPr/>
          <p:nvPr/>
        </p:nvSpPr>
        <p:spPr>
          <a:xfrm>
            <a:off x="6920628" y="1922621"/>
            <a:ext cx="1828800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764FB4-9CF7-41A4-B1A3-3D56DCCAEBA2}"/>
              </a:ext>
            </a:extLst>
          </p:cNvPr>
          <p:cNvSpPr/>
          <p:nvPr/>
        </p:nvSpPr>
        <p:spPr>
          <a:xfrm>
            <a:off x="304800" y="1922621"/>
            <a:ext cx="1828800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Use Cooperative Contracts?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9141" y="3927863"/>
            <a:ext cx="23325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Quasi-Governmental Organizations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4" y="3927863"/>
            <a:ext cx="25127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Departments &amp;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Commissions &amp; Boards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9834" y="3869522"/>
            <a:ext cx="22358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TCATs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Private Nonprofit Universities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2948" y="3809762"/>
            <a:ext cx="22134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Nonprofits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501(c)(3) organizations contracting with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DIDD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MHSAS to serve citizens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6766" y="5589856"/>
            <a:ext cx="583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TCA § 12-3-1205 &amp; TCA § 12-3-512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9106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Authorized Users may utilize statewide contracts by purchasing directly from the awarded Contractor(s) in accordance with their own procurement policies and procedures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B45A8-2A99-4520-A85B-509C390A6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6" y="2008257"/>
            <a:ext cx="1600200" cy="16002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65699C-09DD-46F2-A404-4459BD3A1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88" y="2227421"/>
            <a:ext cx="1452680" cy="13716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31631BB-5F5E-478D-A018-CDF2A4D239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1874883"/>
            <a:ext cx="1662828" cy="15650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D33C60-A108-4784-A165-EB96E2796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76832"/>
            <a:ext cx="1231367" cy="13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34BE1-0842-45CC-90C5-A0AFCC748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Join</a:t>
            </a:r>
          </a:p>
        </p:txBody>
      </p:sp>
    </p:spTree>
    <p:extLst>
      <p:ext uri="{BB962C8B-B14F-4D97-AF65-F5344CB8AC3E}">
        <p14:creationId xmlns:p14="http://schemas.microsoft.com/office/powerpoint/2010/main" val="273653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6EE1-A29B-44A3-A09C-42E2A170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Engaged is Tennessee?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BB2E9-54BE-4E1D-93A3-8C85F84F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2" y="1356207"/>
            <a:ext cx="2227205" cy="60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4D6BC-2BB1-4BF2-95F0-51ACDE1EC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95" b="20166"/>
          <a:stretch/>
        </p:blipFill>
        <p:spPr>
          <a:xfrm>
            <a:off x="961382" y="2461846"/>
            <a:ext cx="2197987" cy="72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20720-3FEB-4B78-969D-9D82DF46D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60" b="18747"/>
          <a:stretch/>
        </p:blipFill>
        <p:spPr>
          <a:xfrm>
            <a:off x="990600" y="3704492"/>
            <a:ext cx="2197987" cy="79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AD6AB1-BE6B-448F-BA6A-C251E491E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953000"/>
            <a:ext cx="2140167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A5981-177B-49AF-A181-EBE36D6FDBF3}"/>
              </a:ext>
            </a:extLst>
          </p:cNvPr>
          <p:cNvSpPr txBox="1"/>
          <p:nvPr/>
        </p:nvSpPr>
        <p:spPr>
          <a:xfrm>
            <a:off x="3886200" y="1380596"/>
            <a:ext cx="4809309" cy="4105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Contracts: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 local PA’s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Contracts: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185 engagements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Contract: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registered State and Local entities                 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Contract: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82 users</a:t>
            </a:r>
          </a:p>
        </p:txBody>
      </p:sp>
    </p:spTree>
    <p:extLst>
      <p:ext uri="{BB962C8B-B14F-4D97-AF65-F5344CB8AC3E}">
        <p14:creationId xmlns:p14="http://schemas.microsoft.com/office/powerpoint/2010/main" val="199078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AFE3-BAA8-4B15-9FC3-3972259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a COOP?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99AB-7DA3-4475-BEDD-25C0E4DD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47800"/>
            <a:ext cx="5181600" cy="495846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801938" algn="l"/>
              </a:tabLst>
            </a:pPr>
            <a:r>
              <a:rPr lang="en-US" sz="2000" dirty="0"/>
              <a:t>Each individual user must execute a PA  for each contract/supplier they use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  <a:tabLst>
                <a:tab pos="2801938" algn="l"/>
              </a:tabLst>
            </a:pPr>
            <a:r>
              <a:rPr lang="en-US" sz="2000" dirty="0"/>
              <a:t>Each individual user must register, sign membership agreement, with MMCAP for  an id, and set up an account with the supplier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Each individual user must register to receive an account number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Registration website-members agreement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DD4F9-FC6C-4578-97B8-1130D627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2264860" cy="61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C9BBE-2D62-41C3-B0EB-EC45A04160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45" b="18969"/>
          <a:stretch/>
        </p:blipFill>
        <p:spPr>
          <a:xfrm>
            <a:off x="774079" y="2422111"/>
            <a:ext cx="2328874" cy="76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80E5E-CF2C-4E99-8119-EB3E2315E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35" b="30818"/>
          <a:stretch/>
        </p:blipFill>
        <p:spPr>
          <a:xfrm>
            <a:off x="784625" y="3733800"/>
            <a:ext cx="2264860" cy="63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B1D3B-8EA7-49EE-B70A-4C3BED3FC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98" y="4923528"/>
            <a:ext cx="2007636" cy="63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80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803"/>
            <a:ext cx="9144000" cy="825500"/>
          </a:xfrm>
        </p:spPr>
        <p:txBody>
          <a:bodyPr/>
          <a:lstStyle/>
          <a:p>
            <a:r>
              <a:rPr lang="en-US" dirty="0"/>
              <a:t>NASPO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23F2B9-351E-440C-A3B3-6D2BBC17D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79033"/>
              </p:ext>
            </p:extLst>
          </p:nvPr>
        </p:nvGraphicFramePr>
        <p:xfrm>
          <a:off x="152400" y="1219200"/>
          <a:ext cx="8796846" cy="4513027"/>
        </p:xfrm>
        <a:graphic>
          <a:graphicData uri="http://schemas.openxmlformats.org/drawingml/2006/table">
            <a:tbl>
              <a:tblPr/>
              <a:tblGrid>
                <a:gridCol w="719646">
                  <a:extLst>
                    <a:ext uri="{9D8B030D-6E8A-4147-A177-3AD203B41FA5}">
                      <a16:colId xmlns:a16="http://schemas.microsoft.com/office/drawing/2014/main" val="2093036985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9852511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0569020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740633862"/>
                    </a:ext>
                  </a:extLst>
                </a:gridCol>
              </a:tblGrid>
              <a:tr h="379012">
                <a:tc gridSpan="4">
                  <a:txBody>
                    <a:bodyPr/>
                    <a:lstStyle/>
                    <a:p>
                      <a:r>
                        <a:rPr lang="en-US" sz="1600" b="1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NASPO Contracts</a:t>
                      </a:r>
                      <a:endParaRPr lang="en-US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75760"/>
                  </a:ext>
                </a:extLst>
              </a:tr>
              <a:tr h="66327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sng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</a:t>
                      </a:r>
                      <a:endParaRPr lang="en-US" sz="1600" b="1" u="sng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Description </a:t>
                      </a:r>
                      <a:endParaRPr lang="en-US" sz="1600" b="1" u="sng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sng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Edison Contract </a:t>
                      </a:r>
                      <a:endParaRPr lang="en-US" sz="1600" b="1" u="sng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     </a:t>
                      </a:r>
                      <a:r>
                        <a:rPr lang="en-US" sz="1600" b="1" i="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Suppliers</a:t>
                      </a:r>
                      <a:endParaRPr lang="en-US" sz="1600" b="1" u="sng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8630"/>
                  </a:ext>
                </a:extLst>
              </a:tr>
              <a:tr h="2358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43000"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Tires                     </a:t>
                      </a:r>
                      <a:r>
                        <a:rPr lang="en-US" sz="16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62061, 62078,   63074,63095, 63466, 63469, 63470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Bridgestone/Firestone, Goodyear, S&amp;S Firestone, Tire World Southeastern, Truck Tire Center of Knoxville, Richard Goforth, Best One of Jackson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32631"/>
                  </a:ext>
                </a:extLst>
              </a:tr>
              <a:tr h="379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SOW Projects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r>
                        <a:rPr lang="en-US" sz="1600" b="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onfidential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516833"/>
                  </a:ext>
                </a:extLst>
              </a:tr>
              <a:tr h="379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Small Package Delivery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57269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        FedEx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70028"/>
                  </a:ext>
                </a:extLst>
              </a:tr>
              <a:tr h="379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Mailroom Equipment, Maintenance, &amp; 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Confidential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131541"/>
                  </a:ext>
                </a:extLst>
              </a:tr>
              <a:tr h="379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Radio Equipment, Maintenance, Repairs, Parts, Accessories, and Test 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73128, 73130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JVCKenwood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BK Tech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6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803"/>
            <a:ext cx="9144000" cy="825500"/>
          </a:xfrm>
        </p:spPr>
        <p:txBody>
          <a:bodyPr/>
          <a:lstStyle/>
          <a:p>
            <a:r>
              <a:rPr lang="en-US" dirty="0"/>
              <a:t>NASPO Continued</a:t>
            </a:r>
            <a:endParaRPr lang="en-US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C30186-AAC5-4B10-B408-0EF0BF47F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54288"/>
              </p:ext>
            </p:extLst>
          </p:nvPr>
        </p:nvGraphicFramePr>
        <p:xfrm>
          <a:off x="476161" y="1371600"/>
          <a:ext cx="8191677" cy="4572001"/>
        </p:xfrm>
        <a:graphic>
          <a:graphicData uri="http://schemas.openxmlformats.org/drawingml/2006/table">
            <a:tbl>
              <a:tblPr/>
              <a:tblGrid>
                <a:gridCol w="666839">
                  <a:extLst>
                    <a:ext uri="{9D8B030D-6E8A-4147-A177-3AD203B41FA5}">
                      <a16:colId xmlns:a16="http://schemas.microsoft.com/office/drawing/2014/main" val="204885689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104399954"/>
                    </a:ext>
                  </a:extLst>
                </a:gridCol>
                <a:gridCol w="1577039">
                  <a:extLst>
                    <a:ext uri="{9D8B030D-6E8A-4147-A177-3AD203B41FA5}">
                      <a16:colId xmlns:a16="http://schemas.microsoft.com/office/drawing/2014/main" val="2457065404"/>
                    </a:ext>
                  </a:extLst>
                </a:gridCol>
                <a:gridCol w="2671199">
                  <a:extLst>
                    <a:ext uri="{9D8B030D-6E8A-4147-A177-3AD203B41FA5}">
                      <a16:colId xmlns:a16="http://schemas.microsoft.com/office/drawing/2014/main" val="43891690"/>
                    </a:ext>
                  </a:extLst>
                </a:gridCol>
              </a:tblGrid>
              <a:tr h="35619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NASPO Contracts</a:t>
                      </a:r>
                      <a:endParaRPr lang="en-US" sz="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798874"/>
                  </a:ext>
                </a:extLst>
              </a:tr>
              <a:tr h="6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Description 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Edison Contract 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Suppliers 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61370"/>
                  </a:ext>
                </a:extLst>
              </a:tr>
              <a:tr h="6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563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Laboratory Supplies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49150 &amp; 51339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VWR, Fisher Scientific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6021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3014</a:t>
                      </a:r>
                      <a:endParaRPr lang="en-US" sz="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Computers, Servers, Storage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r>
                        <a:rPr lang="en-US" sz="1600" b="0" i="1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onfidential</a:t>
                      </a:r>
                      <a:endParaRPr lang="en-US" sz="900" b="0" i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1873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3020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Cloud Managed Services*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66265</a:t>
                      </a:r>
                      <a:endParaRPr lang="en-US" sz="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Delloitte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69746"/>
                  </a:ext>
                </a:extLst>
              </a:tr>
              <a:tr h="6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3021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Comprehensive Cloud Solutions*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67955, 67958,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67960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Carahsoft, Insight, SHI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66027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3030</a:t>
                      </a:r>
                      <a:endParaRPr lang="en-US" sz="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Communications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Confidential</a:t>
                      </a:r>
                      <a:endParaRPr lang="en-US" sz="900" b="0" i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42521"/>
                  </a:ext>
                </a:extLst>
              </a:tr>
              <a:tr h="623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3034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Oracle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Taleo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Software*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60862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Oracle America Inc.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81568"/>
                  </a:ext>
                </a:extLst>
              </a:tr>
              <a:tr h="6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3999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Software Value Added Reseller (SVAR) Services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63087, 63066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62925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CDWG, SHI, Insight</a:t>
                      </a:r>
                      <a:endParaRPr lang="en-US" sz="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478" marR="85478" marT="42739" marB="427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5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9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9769-2DCB-48E7-9803-8FFCC12F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NASPO Continued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5C2A1C-9899-40D0-96D8-81D0C1DF7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51026"/>
              </p:ext>
            </p:extLst>
          </p:nvPr>
        </p:nvGraphicFramePr>
        <p:xfrm>
          <a:off x="609600" y="2286000"/>
          <a:ext cx="7619999" cy="381000"/>
        </p:xfrm>
        <a:graphic>
          <a:graphicData uri="http://schemas.openxmlformats.org/drawingml/2006/table">
            <a:tbl>
              <a:tblPr firstRow="1" firstCol="1" bandRow="1"/>
              <a:tblGrid>
                <a:gridCol w="7619999">
                  <a:extLst>
                    <a:ext uri="{9D8B030D-6E8A-4147-A177-3AD203B41FA5}">
                      <a16:colId xmlns:a16="http://schemas.microsoft.com/office/drawing/2014/main" val="85988109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NASPO Contracts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92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9577A0-B3F9-4B52-A7F2-14681DAF979E}"/>
              </a:ext>
            </a:extLst>
          </p:cNvPr>
          <p:cNvSpPr txBox="1"/>
          <p:nvPr/>
        </p:nvSpPr>
        <p:spPr>
          <a:xfrm>
            <a:off x="609599" y="1384303"/>
            <a:ext cx="761999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Government, Higher Ed, Other Qualified Entities, and/or Single State Agency Use Only – No SWC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25B48F-E654-43D7-AA6B-0B3C081FF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7925"/>
              </p:ext>
            </p:extLst>
          </p:nvPr>
        </p:nvGraphicFramePr>
        <p:xfrm>
          <a:off x="609600" y="2667000"/>
          <a:ext cx="7619999" cy="2188742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19950287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26838146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473496766"/>
                    </a:ext>
                  </a:extLst>
                </a:gridCol>
              </a:tblGrid>
              <a:tr h="282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Edison Contract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Suppliers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96072"/>
                  </a:ext>
                </a:extLst>
              </a:tr>
              <a:tr h="577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Body Armor &amp; Ballistic Resistant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Point Blank Enterprises, LLC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59705"/>
                  </a:ext>
                </a:extLst>
              </a:tr>
              <a:tr h="525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Electronic Monitoring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Satellite Tracking of People, LLC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26670"/>
                  </a:ext>
                </a:extLst>
              </a:tr>
              <a:tr h="577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Cloud Solutions – SaaS Networking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Centurylink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dba Lumen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1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5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825500"/>
          </a:xfrm>
        </p:spPr>
        <p:txBody>
          <a:bodyPr/>
          <a:lstStyle/>
          <a:p>
            <a:r>
              <a:rPr lang="en-US" dirty="0"/>
              <a:t>MMCAP Infuse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3E02D9-93F3-4971-B101-4FD7164E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49062"/>
              </p:ext>
            </p:extLst>
          </p:nvPr>
        </p:nvGraphicFramePr>
        <p:xfrm>
          <a:off x="169333" y="1143000"/>
          <a:ext cx="8839199" cy="5040872"/>
        </p:xfrm>
        <a:graphic>
          <a:graphicData uri="http://schemas.openxmlformats.org/drawingml/2006/table">
            <a:tbl>
              <a:tblPr/>
              <a:tblGrid>
                <a:gridCol w="892033">
                  <a:extLst>
                    <a:ext uri="{9D8B030D-6E8A-4147-A177-3AD203B41FA5}">
                      <a16:colId xmlns:a16="http://schemas.microsoft.com/office/drawing/2014/main" val="2093036985"/>
                    </a:ext>
                  </a:extLst>
                </a:gridCol>
                <a:gridCol w="2535810">
                  <a:extLst>
                    <a:ext uri="{9D8B030D-6E8A-4147-A177-3AD203B41FA5}">
                      <a16:colId xmlns:a16="http://schemas.microsoft.com/office/drawing/2014/main" val="2985251187"/>
                    </a:ext>
                  </a:extLst>
                </a:gridCol>
                <a:gridCol w="2054922">
                  <a:extLst>
                    <a:ext uri="{9D8B030D-6E8A-4147-A177-3AD203B41FA5}">
                      <a16:colId xmlns:a16="http://schemas.microsoft.com/office/drawing/2014/main" val="605690203"/>
                    </a:ext>
                  </a:extLst>
                </a:gridCol>
                <a:gridCol w="3356434">
                  <a:extLst>
                    <a:ext uri="{9D8B030D-6E8A-4147-A177-3AD203B41FA5}">
                      <a16:colId xmlns:a16="http://schemas.microsoft.com/office/drawing/2014/main" val="740633862"/>
                    </a:ext>
                  </a:extLst>
                </a:gridCol>
              </a:tblGrid>
              <a:tr h="41504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MMCAP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75760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sng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</a:t>
                      </a:r>
                      <a:endParaRPr lang="en-US" sz="1600" b="1" u="sng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</a:t>
                      </a:r>
                      <a:r>
                        <a:rPr lang="en-US" sz="1600" b="1" i="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Description </a:t>
                      </a:r>
                      <a:endParaRPr lang="en-US" sz="1600" b="1" u="sng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en-US" sz="1600" b="1" i="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Edison Contract </a:t>
                      </a:r>
                      <a:endParaRPr lang="en-US" sz="1600" b="1" u="sng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8630"/>
                  </a:ext>
                </a:extLst>
              </a:tr>
              <a:tr h="8300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Medical 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61088, 61335, 63982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73138" algn="ctr"/>
                      <a:r>
                        <a:rPr lang="en-US" sz="16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cKesson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Henry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McKesson Henry, Schein,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Medical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32631"/>
                  </a:ext>
                </a:extLst>
              </a:tr>
              <a:tr h="1348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Pharmaceutical Return Processing and Reverse Distribution and Destruction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61673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Inmar Rx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16833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Pharmaceutical Products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64726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Cardinal 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70028"/>
                  </a:ext>
                </a:extLst>
              </a:tr>
              <a:tr h="10376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Birth Control Devices i.e. Condoms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61381, 61394, 61395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 Holding Group, Global Protection Corp, Lifestyles US Opco dba SXWELL USA, LLC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31541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Influenza Vaccine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60744, 65915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Sanofi Pasteur, FFF Enterprises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2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803"/>
            <a:ext cx="9144000" cy="825500"/>
          </a:xfrm>
        </p:spPr>
        <p:txBody>
          <a:bodyPr/>
          <a:lstStyle/>
          <a:p>
            <a:pPr algn="ctr"/>
            <a:r>
              <a:rPr lang="en-US" dirty="0" err="1"/>
              <a:t>Sourcewell</a:t>
            </a:r>
            <a:r>
              <a:rPr lang="en-US" dirty="0"/>
              <a:t> and OMNIA partners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071551-3A97-4C89-B62F-AE8BDA6B4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10269"/>
              </p:ext>
            </p:extLst>
          </p:nvPr>
        </p:nvGraphicFramePr>
        <p:xfrm>
          <a:off x="381000" y="1261312"/>
          <a:ext cx="8267700" cy="217136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93036985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985251187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05690203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740633862"/>
                    </a:ext>
                  </a:extLst>
                </a:gridCol>
              </a:tblGrid>
              <a:tr h="4825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u="sng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Sourcewell</a:t>
                      </a:r>
                      <a:r>
                        <a:rPr lang="en-US" sz="1600" b="1" i="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Contracts</a:t>
                      </a:r>
                      <a:endParaRPr lang="en-US" sz="1600" b="1" u="sng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75760"/>
                  </a:ext>
                </a:extLst>
              </a:tr>
              <a:tr h="84441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</a:t>
                      </a:r>
                      <a:endParaRPr lang="en-US" sz="1600" b="1" u="none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Description </a:t>
                      </a:r>
                      <a:endParaRPr lang="en-US" sz="1600" b="1" u="non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Edison                                Contract </a:t>
                      </a:r>
                      <a:endParaRPr lang="en-US" sz="1600" b="1" u="non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Suppliers</a:t>
                      </a:r>
                      <a:endParaRPr lang="en-US" sz="1600" b="1" u="non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8630"/>
                  </a:ext>
                </a:extLst>
              </a:tr>
              <a:tr h="8444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204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Vehicle&amp;Equip Parts,Lt &amp; Hvy Duty 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*71921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Genuine Parts Company (NAPA)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326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5795CE-73A3-4488-B996-BBD015ACC47A}"/>
              </a:ext>
            </a:extLst>
          </p:cNvPr>
          <p:cNvSpPr txBox="1"/>
          <p:nvPr/>
        </p:nvSpPr>
        <p:spPr>
          <a:xfrm>
            <a:off x="552450" y="3436504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*72620, 72604, 72825, 72606, 72757, 72827, 72824, 72801, 72879, 72896, 73047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2B03D4-ADCF-4BDC-9676-68CD746E2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32631"/>
              </p:ext>
            </p:extLst>
          </p:nvPr>
        </p:nvGraphicFramePr>
        <p:xfrm>
          <a:off x="381000" y="3962400"/>
          <a:ext cx="8229600" cy="369332"/>
        </p:xfrm>
        <a:graphic>
          <a:graphicData uri="http://schemas.openxmlformats.org/drawingml/2006/table">
            <a:tbl>
              <a:tblPr firstRow="1" firstCol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val="291615169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OMNIA Partners Contracts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0631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8DA2F8-0754-4166-A19B-DBD37752C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00257"/>
              </p:ext>
            </p:extLst>
          </p:nvPr>
        </p:nvGraphicFramePr>
        <p:xfrm>
          <a:off x="381000" y="4390326"/>
          <a:ext cx="8229600" cy="1096074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32054233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8583485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31644979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19893427"/>
                    </a:ext>
                  </a:extLst>
                </a:gridCol>
              </a:tblGrid>
              <a:tr h="41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SWC 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Edison Contract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Supplier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60182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Emergency     Preparedness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65243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Safeware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65D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9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9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193800"/>
            <a:ext cx="8686800" cy="4958465"/>
          </a:xfrm>
        </p:spPr>
        <p:txBody>
          <a:bodyPr numCol="1">
            <a:normAutofit/>
          </a:bodyPr>
          <a:lstStyle/>
          <a:p>
            <a:endParaRPr lang="en-US" sz="2600" u="sng" dirty="0"/>
          </a:p>
          <a:p>
            <a:r>
              <a:rPr lang="en-US" sz="2600" dirty="0"/>
              <a:t> WHAT is a Cooperative?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 WHY Use a Coop?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 WHO can use a cooperative contract?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 HOW to find and use a Cooperative</a:t>
            </a:r>
          </a:p>
        </p:txBody>
      </p:sp>
    </p:spTree>
    <p:extLst>
      <p:ext uri="{BB962C8B-B14F-4D97-AF65-F5344CB8AC3E}">
        <p14:creationId xmlns:p14="http://schemas.microsoft.com/office/powerpoint/2010/main" val="103955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E5A55-42F6-4608-96CB-D6F968C2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BC695-7607-427A-9BD8-A48308205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Days</a:t>
            </a:r>
          </a:p>
        </p:txBody>
      </p:sp>
      <p:pic>
        <p:nvPicPr>
          <p:cNvPr id="5" name="Picture 4" descr="Close-up of a stopwatch">
            <a:extLst>
              <a:ext uri="{FF2B5EF4-FFF2-40B4-BE49-F238E27FC236}">
                <a16:creationId xmlns:a16="http://schemas.microsoft.com/office/drawing/2014/main" id="{6745BB00-3936-427E-98E7-5AEFF9ABF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28800"/>
            <a:ext cx="6781800" cy="4520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67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3178-B0E6-4774-AF59-5BA4A321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</a:t>
            </a:r>
          </a:p>
        </p:txBody>
      </p:sp>
      <p:pic>
        <p:nvPicPr>
          <p:cNvPr id="5" name="Picture 4" descr="Close-up of credit card on keyboard">
            <a:extLst>
              <a:ext uri="{FF2B5EF4-FFF2-40B4-BE49-F238E27FC236}">
                <a16:creationId xmlns:a16="http://schemas.microsoft.com/office/drawing/2014/main" id="{0F3788A5-2330-48A4-B9B3-F9138070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57400"/>
            <a:ext cx="527880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7951-4CB1-4B45-9C29-C73A02317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74676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 Ways to Purchase</a:t>
            </a:r>
          </a:p>
          <a:p>
            <a:r>
              <a:rPr lang="en-US" dirty="0"/>
              <a:t>Direct Purchase</a:t>
            </a:r>
          </a:p>
          <a:p>
            <a:r>
              <a:rPr lang="en-US" dirty="0"/>
              <a:t>Authorized Dealer</a:t>
            </a:r>
          </a:p>
          <a:p>
            <a:r>
              <a:rPr lang="en-US" dirty="0"/>
              <a:t>Company and Dealer Owned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5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C8E3A-D8AB-480F-B216-C728E2057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Find Coops </a:t>
            </a:r>
          </a:p>
        </p:txBody>
      </p:sp>
    </p:spTree>
    <p:extLst>
      <p:ext uri="{BB962C8B-B14F-4D97-AF65-F5344CB8AC3E}">
        <p14:creationId xmlns:p14="http://schemas.microsoft.com/office/powerpoint/2010/main" val="331920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EA4E-0C79-446A-A515-4504E107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Contracts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ABAAD09-523B-4B04-BB2F-B5C935AE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6646"/>
            <a:ext cx="8763000" cy="412470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755B106-E309-422E-87F2-98A98902F616}"/>
              </a:ext>
            </a:extLst>
          </p:cNvPr>
          <p:cNvSpPr/>
          <p:nvPr/>
        </p:nvSpPr>
        <p:spPr>
          <a:xfrm>
            <a:off x="6553200" y="3886200"/>
            <a:ext cx="2438400" cy="1605154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490FA-0720-4C79-9274-003D16FD44F0}"/>
              </a:ext>
            </a:extLst>
          </p:cNvPr>
          <p:cNvSpPr txBox="1"/>
          <p:nvPr/>
        </p:nvSpPr>
        <p:spPr>
          <a:xfrm>
            <a:off x="5029200" y="1600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28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8E54F9D3-866F-4C9B-B0BC-83284320CEAA}"/>
              </a:ext>
            </a:extLst>
          </p:cNvPr>
          <p:cNvSpPr/>
          <p:nvPr/>
        </p:nvSpPr>
        <p:spPr>
          <a:xfrm>
            <a:off x="-426719" y="3657600"/>
            <a:ext cx="45719" cy="45719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5DD2B633-656D-4FC6-9029-95ED7BA39BD8}"/>
              </a:ext>
            </a:extLst>
          </p:cNvPr>
          <p:cNvSpPr/>
          <p:nvPr/>
        </p:nvSpPr>
        <p:spPr>
          <a:xfrm rot="4313694">
            <a:off x="5432751" y="2779327"/>
            <a:ext cx="2150686" cy="484632"/>
          </a:xfrm>
          <a:prstGeom prst="notch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0BDE-BB7E-4B27-AE13-97F78BFB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Contract Lists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0C9D4C-F210-480A-8AE0-95401AAE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229599" cy="3505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0BDD4-BE11-48C2-95BA-731746609398}"/>
              </a:ext>
            </a:extLst>
          </p:cNvPr>
          <p:cNvSpPr txBox="1"/>
          <p:nvPr/>
        </p:nvSpPr>
        <p:spPr>
          <a:xfrm>
            <a:off x="1295400" y="5410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Each Dropdown has list of COOP’s Contracts that you click on</a:t>
            </a:r>
          </a:p>
        </p:txBody>
      </p:sp>
    </p:spTree>
    <p:extLst>
      <p:ext uri="{BB962C8B-B14F-4D97-AF65-F5344CB8AC3E}">
        <p14:creationId xmlns:p14="http://schemas.microsoft.com/office/powerpoint/2010/main" val="1700925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084-F36C-486B-8777-FC8DE5AB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Contracts – Select SWC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1C47AB6-B5BE-45DE-8DC8-7C622FAB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4361"/>
            <a:ext cx="7096125" cy="1177130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5CD227B2-F212-453B-A9EE-F98E11D02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14612"/>
            <a:ext cx="7324725" cy="216266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9BA142-6B35-4A02-9CFE-F6F9B3422B7A}"/>
              </a:ext>
            </a:extLst>
          </p:cNvPr>
          <p:cNvSpPr/>
          <p:nvPr/>
        </p:nvSpPr>
        <p:spPr>
          <a:xfrm>
            <a:off x="5410200" y="3429000"/>
            <a:ext cx="1981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EAA85-2DB4-4580-99B6-902FB40D0BF9}"/>
              </a:ext>
            </a:extLst>
          </p:cNvPr>
          <p:cNvSpPr/>
          <p:nvPr/>
        </p:nvSpPr>
        <p:spPr>
          <a:xfrm>
            <a:off x="-1981200" y="381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4908DD-1CA4-4A0C-8A55-88DFA0137A5E}"/>
              </a:ext>
            </a:extLst>
          </p:cNvPr>
          <p:cNvSpPr/>
          <p:nvPr/>
        </p:nvSpPr>
        <p:spPr>
          <a:xfrm>
            <a:off x="533400" y="3453882"/>
            <a:ext cx="1981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E0EFE7-9C18-4C77-8D9D-132637554B05}"/>
              </a:ext>
            </a:extLst>
          </p:cNvPr>
          <p:cNvCxnSpPr>
            <a:cxnSpLocks/>
          </p:cNvCxnSpPr>
          <p:nvPr/>
        </p:nvCxnSpPr>
        <p:spPr>
          <a:xfrm>
            <a:off x="2514600" y="3644382"/>
            <a:ext cx="2743200" cy="0"/>
          </a:xfrm>
          <a:prstGeom prst="straightConnector1">
            <a:avLst/>
          </a:prstGeom>
          <a:ln>
            <a:solidFill>
              <a:srgbClr val="FF0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8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02F2-4FC2-453D-A17C-78539CCC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COOP to SWC to Contracts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B011B4-F442-405F-958D-CB6DEA6D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" y="1295400"/>
            <a:ext cx="8539065" cy="35988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2E2A0B1-E186-46F4-A55A-4DCF4E06970E}"/>
              </a:ext>
            </a:extLst>
          </p:cNvPr>
          <p:cNvSpPr/>
          <p:nvPr/>
        </p:nvSpPr>
        <p:spPr>
          <a:xfrm>
            <a:off x="6553200" y="1922425"/>
            <a:ext cx="990600" cy="36322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AE5846-6E7D-41EB-90D8-5328BBA3F823}"/>
              </a:ext>
            </a:extLst>
          </p:cNvPr>
          <p:cNvSpPr/>
          <p:nvPr/>
        </p:nvSpPr>
        <p:spPr>
          <a:xfrm>
            <a:off x="381000" y="1875436"/>
            <a:ext cx="1600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A671-C36A-42C0-8C15-3B0AFBD7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Contract Info 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Usage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9C0E-CF8E-4E29-815D-5E421F4B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After finding the COOP you want go from COOP Contracts page go to Usage Instructions and click on the SWC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DFAF67-061E-4300-AC3E-92D1D1CA5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895600"/>
            <a:ext cx="2133600" cy="136683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C67FBDF-0471-43BE-ACCA-BBCAF3687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77" y="2836068"/>
            <a:ext cx="2389951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23E5F-AAA5-439B-8F55-B35BFF90A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3" y="3247651"/>
            <a:ext cx="852194" cy="276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E81EF-E27C-4A2B-A890-4BEFD7BECF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07" y="3486146"/>
            <a:ext cx="798926" cy="276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49B889-5E86-41E8-8606-6FAB17B65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0" y="3183025"/>
            <a:ext cx="2233250" cy="425381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ADCBF1-9C3A-4643-994B-2E9B691B8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28" y="4451220"/>
            <a:ext cx="3067050" cy="14859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B6088-004C-48E3-B609-07621DB6CD34}"/>
              </a:ext>
            </a:extLst>
          </p:cNvPr>
          <p:cNvCxnSpPr>
            <a:cxnSpLocks/>
          </p:cNvCxnSpPr>
          <p:nvPr/>
        </p:nvCxnSpPr>
        <p:spPr>
          <a:xfrm>
            <a:off x="2387785" y="3519529"/>
            <a:ext cx="43161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3A2ABD-3439-4848-ADA4-1D79B31EE983}"/>
              </a:ext>
            </a:extLst>
          </p:cNvPr>
          <p:cNvCxnSpPr>
            <a:cxnSpLocks/>
          </p:cNvCxnSpPr>
          <p:nvPr/>
        </p:nvCxnSpPr>
        <p:spPr>
          <a:xfrm>
            <a:off x="3962400" y="3519529"/>
            <a:ext cx="376577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FA8EA8-30D6-47B5-9396-040153ADAA24}"/>
              </a:ext>
            </a:extLst>
          </p:cNvPr>
          <p:cNvCxnSpPr>
            <a:cxnSpLocks/>
          </p:cNvCxnSpPr>
          <p:nvPr/>
        </p:nvCxnSpPr>
        <p:spPr>
          <a:xfrm>
            <a:off x="6728928" y="3519529"/>
            <a:ext cx="43387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BFA695-4C90-4251-A018-22651E84ACD6}"/>
              </a:ext>
            </a:extLst>
          </p:cNvPr>
          <p:cNvCxnSpPr>
            <a:cxnSpLocks/>
          </p:cNvCxnSpPr>
          <p:nvPr/>
        </p:nvCxnSpPr>
        <p:spPr>
          <a:xfrm flipH="1">
            <a:off x="7717577" y="3673032"/>
            <a:ext cx="672776" cy="75325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2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D3C2F2-A54D-4A6A-97EB-40F77D121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985206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9CDB-4457-44E7-B286-D72E5B84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E6895-1270-4286-BD3A-2914E2C62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" t="3935" r="66401" b="61529"/>
          <a:stretch/>
        </p:blipFill>
        <p:spPr>
          <a:xfrm>
            <a:off x="4648202" y="2473325"/>
            <a:ext cx="1972406" cy="23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47AFE-3460-405D-BEBB-5172BEB08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3" t="4018" r="35714" b="61018"/>
          <a:stretch/>
        </p:blipFill>
        <p:spPr>
          <a:xfrm>
            <a:off x="389793" y="1242155"/>
            <a:ext cx="1972407" cy="239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FBEC7-AEAF-4EF2-A70B-82FDABBA3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2" t="47778" r="35714" b="17685"/>
          <a:stretch/>
        </p:blipFill>
        <p:spPr>
          <a:xfrm>
            <a:off x="2523392" y="1981200"/>
            <a:ext cx="1972407" cy="23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CD949-3A46-443A-81BF-7CDFEA141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82" t="47778" r="4355" b="17685"/>
          <a:stretch/>
        </p:blipFill>
        <p:spPr>
          <a:xfrm>
            <a:off x="6816969" y="3657600"/>
            <a:ext cx="2022231" cy="23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23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F88615-F6D5-40FA-B337-7F0A00E34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Coop?</a:t>
            </a:r>
          </a:p>
        </p:txBody>
      </p:sp>
    </p:spTree>
    <p:extLst>
      <p:ext uri="{BB962C8B-B14F-4D97-AF65-F5344CB8AC3E}">
        <p14:creationId xmlns:p14="http://schemas.microsoft.com/office/powerpoint/2010/main" val="4005971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A490-894A-4EBF-8DD2-1CBA6BB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9" name="Picture 8" descr="Several hands raised and ready to answer a question">
            <a:extLst>
              <a:ext uri="{FF2B5EF4-FFF2-40B4-BE49-F238E27FC236}">
                <a16:creationId xmlns:a16="http://schemas.microsoft.com/office/drawing/2014/main" id="{5E5AD27E-FDBE-4CA5-AA83-DE1375073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29931"/>
            <a:ext cx="7620000" cy="50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16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Types of Coop’s are there?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9D9119-9743-4B66-8A54-AE2A091E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3735"/>
            <a:ext cx="8991600" cy="4958465"/>
          </a:xfrm>
        </p:spPr>
        <p:txBody>
          <a:bodyPr>
            <a:normAutofit/>
          </a:bodyPr>
          <a:lstStyle/>
          <a:p>
            <a:r>
              <a:rPr lang="en-US" sz="2600" dirty="0"/>
              <a:t>More than 250 Coop’s in United States in basically five categories:</a:t>
            </a:r>
          </a:p>
          <a:p>
            <a:pPr marL="0" indent="0">
              <a:buNone/>
            </a:pPr>
            <a:r>
              <a:rPr lang="en-US" sz="2600" dirty="0"/>
              <a:t>      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5A9BB35-619F-4A26-9998-4680EB152A3F}"/>
              </a:ext>
            </a:extLst>
          </p:cNvPr>
          <p:cNvSpPr/>
          <p:nvPr/>
        </p:nvSpPr>
        <p:spPr>
          <a:xfrm>
            <a:off x="4724400" y="2667000"/>
            <a:ext cx="45719" cy="45719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EA643E-D7E8-4305-9425-55D3FF0B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2" y="2842681"/>
            <a:ext cx="2060063" cy="1543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69C7DE-1FFE-4862-8D6A-1B85690F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272" y="1893303"/>
            <a:ext cx="2619375" cy="1743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0FAE12-30CA-441A-8318-D8872546D1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154"/>
          <a:stretch/>
        </p:blipFill>
        <p:spPr>
          <a:xfrm>
            <a:off x="4946546" y="2289676"/>
            <a:ext cx="3375911" cy="1743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1C75B3-DE04-4575-85D7-2FFC8F6911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469"/>
          <a:stretch/>
        </p:blipFill>
        <p:spPr>
          <a:xfrm>
            <a:off x="2551866" y="3652621"/>
            <a:ext cx="2009775" cy="2354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1A0E7B-6B74-4910-8FBD-0AD081337B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050" b="15590"/>
          <a:stretch/>
        </p:blipFill>
        <p:spPr>
          <a:xfrm>
            <a:off x="4375140" y="3846810"/>
            <a:ext cx="3200400" cy="20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F084-4A20-419F-9732-7F1B423E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Operating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546F-2E4E-4C81-A441-59D5D14E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Public Non-Profits focused on States, Community Service –Local Governments, Schools.</a:t>
            </a:r>
          </a:p>
          <a:p>
            <a:pPr lvl="1"/>
            <a:r>
              <a:rPr lang="en-US" sz="2400" dirty="0"/>
              <a:t>Specialized/generalized focus</a:t>
            </a:r>
          </a:p>
          <a:p>
            <a:pPr lvl="1"/>
            <a:r>
              <a:rPr lang="en-US" sz="2400" dirty="0"/>
              <a:t>No-cost membership </a:t>
            </a:r>
          </a:p>
          <a:p>
            <a:pPr lvl="2"/>
            <a:r>
              <a:rPr lang="en-US" sz="2000" dirty="0"/>
              <a:t>Sign-up and use processes differ</a:t>
            </a:r>
          </a:p>
          <a:p>
            <a:pPr lvl="1"/>
            <a:r>
              <a:rPr lang="en-US" sz="2400" dirty="0"/>
              <a:t>Each individual state/local governments add their own unique procurement requirements</a:t>
            </a:r>
          </a:p>
          <a:p>
            <a:pPr lvl="1"/>
            <a:r>
              <a:rPr lang="en-US" sz="2400" dirty="0"/>
              <a:t>Designated/Voluntary Lead State or local Lead Government entity (A few use in-house people)</a:t>
            </a:r>
          </a:p>
          <a:p>
            <a:pPr lvl="1"/>
            <a:r>
              <a:rPr lang="en-US" sz="2400" dirty="0"/>
              <a:t>Competitive Solicitations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99587-9D76-485E-834F-1EB6BD687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Use a Coop?</a:t>
            </a:r>
          </a:p>
        </p:txBody>
      </p:sp>
    </p:spTree>
    <p:extLst>
      <p:ext uri="{BB962C8B-B14F-4D97-AF65-F5344CB8AC3E}">
        <p14:creationId xmlns:p14="http://schemas.microsoft.com/office/powerpoint/2010/main" val="13734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7CBF-3B7A-45F7-A392-B885A0CB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Cooperative?</a:t>
            </a:r>
          </a:p>
        </p:txBody>
      </p:sp>
      <p:pic>
        <p:nvPicPr>
          <p:cNvPr id="6" name="Graphic 5" descr="Hourglass 30% with solid fill">
            <a:extLst>
              <a:ext uri="{FF2B5EF4-FFF2-40B4-BE49-F238E27FC236}">
                <a16:creationId xmlns:a16="http://schemas.microsoft.com/office/drawing/2014/main" id="{657FECED-1C1D-4DEE-A15C-DBD5A7C71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2190138"/>
            <a:ext cx="914400" cy="1447800"/>
          </a:xfrm>
          <a:prstGeom prst="rect">
            <a:avLst/>
          </a:prstGeom>
        </p:spPr>
      </p:pic>
      <p:pic>
        <p:nvPicPr>
          <p:cNvPr id="7" name="Graphic 6" descr="Hourglass 30% with solid fill">
            <a:extLst>
              <a:ext uri="{FF2B5EF4-FFF2-40B4-BE49-F238E27FC236}">
                <a16:creationId xmlns:a16="http://schemas.microsoft.com/office/drawing/2014/main" id="{871B0528-6E6D-4AF5-A1CD-99D1DCA3E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5116" y="2236862"/>
            <a:ext cx="910884" cy="914400"/>
          </a:xfrm>
          <a:prstGeom prst="rect">
            <a:avLst/>
          </a:prstGeom>
        </p:spPr>
      </p:pic>
      <p:pic>
        <p:nvPicPr>
          <p:cNvPr id="8" name="Graphic 7" descr="Hourglass 30% with solid fill">
            <a:extLst>
              <a:ext uri="{FF2B5EF4-FFF2-40B4-BE49-F238E27FC236}">
                <a16:creationId xmlns:a16="http://schemas.microsoft.com/office/drawing/2014/main" id="{B0415D4B-6C9C-4E9A-8F8F-74A3B454A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0916" y="2275768"/>
            <a:ext cx="910884" cy="609600"/>
          </a:xfrm>
          <a:prstGeom prst="rect">
            <a:avLst/>
          </a:prstGeom>
        </p:spPr>
      </p:pic>
      <p:pic>
        <p:nvPicPr>
          <p:cNvPr id="9" name="Content Placeholder 4" descr="Philanthropy outline">
            <a:extLst>
              <a:ext uri="{FF2B5EF4-FFF2-40B4-BE49-F238E27FC236}">
                <a16:creationId xmlns:a16="http://schemas.microsoft.com/office/drawing/2014/main" id="{D2C80ED4-7B2C-4CF8-BEEF-07AE53346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7558" y="4783978"/>
            <a:ext cx="910884" cy="612921"/>
          </a:xfrm>
          <a:prstGeom prst="rect">
            <a:avLst/>
          </a:prstGeom>
        </p:spPr>
      </p:pic>
      <p:pic>
        <p:nvPicPr>
          <p:cNvPr id="11" name="Content Placeholder 4" descr="Philanthropy outline">
            <a:extLst>
              <a:ext uri="{FF2B5EF4-FFF2-40B4-BE49-F238E27FC236}">
                <a16:creationId xmlns:a16="http://schemas.microsoft.com/office/drawing/2014/main" id="{46AB12E4-0EDA-4FCF-AEA7-C4F36896BE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1451" y="4310190"/>
            <a:ext cx="1139484" cy="1147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0902F4-7F29-49B6-9883-31CA06517D94}"/>
              </a:ext>
            </a:extLst>
          </p:cNvPr>
          <p:cNvSpPr txBox="1"/>
          <p:nvPr/>
        </p:nvSpPr>
        <p:spPr>
          <a:xfrm>
            <a:off x="503321" y="1456237"/>
            <a:ext cx="384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Shrink Solicitation Time</a:t>
            </a:r>
          </a:p>
        </p:txBody>
      </p:sp>
      <p:pic>
        <p:nvPicPr>
          <p:cNvPr id="22" name="Content Placeholder 4" descr="Philanthropy outline">
            <a:extLst>
              <a:ext uri="{FF2B5EF4-FFF2-40B4-BE49-F238E27FC236}">
                <a16:creationId xmlns:a16="http://schemas.microsoft.com/office/drawing/2014/main" id="{A4EF9D0B-8A83-4BF1-8E53-68B20DE645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80935" y="4128562"/>
            <a:ext cx="2048135" cy="13108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4E8CCB-BA47-4EE8-9504-283F8FCFD5CF}"/>
              </a:ext>
            </a:extLst>
          </p:cNvPr>
          <p:cNvSpPr txBox="1"/>
          <p:nvPr/>
        </p:nvSpPr>
        <p:spPr>
          <a:xfrm>
            <a:off x="4611438" y="3514528"/>
            <a:ext cx="33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Grow Savings Sooner</a:t>
            </a:r>
          </a:p>
        </p:txBody>
      </p:sp>
      <p:pic>
        <p:nvPicPr>
          <p:cNvPr id="27" name="Graphic 26" descr="Hourglass 30% with solid fill">
            <a:extLst>
              <a:ext uri="{FF2B5EF4-FFF2-40B4-BE49-F238E27FC236}">
                <a16:creationId xmlns:a16="http://schemas.microsoft.com/office/drawing/2014/main" id="{D5B83EA9-BFDD-4E0F-BE17-FCC8976505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19400" y="2297668"/>
            <a:ext cx="6659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3648-E716-4FC4-BFED-0A8A6F31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the Following COOP’s?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8DB3D-728A-44DE-8584-5DDD155C0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2" y="1758951"/>
            <a:ext cx="4095750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B70D2-26C3-49C6-8AA1-40333379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785" y="1408787"/>
            <a:ext cx="3697014" cy="1931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28423-F29B-4D9C-BE10-AA693A47D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01" y="3289283"/>
            <a:ext cx="4394900" cy="2438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5195A-94CB-4509-B01D-88C23CF72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037832"/>
            <a:ext cx="3307427" cy="10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FCA6-41E1-43C4-88B9-3445428E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COOP Contracts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64E15E-B24C-4407-A821-3FBD1F630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500641"/>
              </p:ext>
            </p:extLst>
          </p:nvPr>
        </p:nvGraphicFramePr>
        <p:xfrm>
          <a:off x="194830" y="780820"/>
          <a:ext cx="8810625" cy="52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66328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43147</TotalTime>
  <Words>1411</Words>
  <Application>Microsoft Office PowerPoint</Application>
  <PresentationFormat>On-screen Show (4:3)</PresentationFormat>
  <Paragraphs>321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PermianSlabSerifTypeface</vt:lpstr>
      <vt:lpstr>PowerPoint B</vt:lpstr>
      <vt:lpstr>Cooperatives 101</vt:lpstr>
      <vt:lpstr>Learning Objectives</vt:lpstr>
      <vt:lpstr>What is a Coop?</vt:lpstr>
      <vt:lpstr>WHAT Types of Coop’s are there?</vt:lpstr>
      <vt:lpstr>WHAT is Operating Model?</vt:lpstr>
      <vt:lpstr>Why Use a Coop?</vt:lpstr>
      <vt:lpstr>WHY Use a Cooperative?</vt:lpstr>
      <vt:lpstr>WHY Use the Following COOP’s?</vt:lpstr>
      <vt:lpstr>State and COOP Contracts</vt:lpstr>
      <vt:lpstr>Who Uses Coops?</vt:lpstr>
      <vt:lpstr>Who Can Use Cooperative Contracts?</vt:lpstr>
      <vt:lpstr>How to Join</vt:lpstr>
      <vt:lpstr>HOW Engaged is Tennessee? </vt:lpstr>
      <vt:lpstr>HOW to Join a COOP?</vt:lpstr>
      <vt:lpstr>NASPO</vt:lpstr>
      <vt:lpstr>NASPO Continued</vt:lpstr>
      <vt:lpstr>NASPO Continued</vt:lpstr>
      <vt:lpstr>MMCAP Infuse</vt:lpstr>
      <vt:lpstr>Sourcewell and OMNIA partners</vt:lpstr>
      <vt:lpstr>How to Purchase</vt:lpstr>
      <vt:lpstr>HOW to Purchase</vt:lpstr>
      <vt:lpstr>How to Find Coops </vt:lpstr>
      <vt:lpstr>COOP Contracts</vt:lpstr>
      <vt:lpstr>COOP Contract Lists</vt:lpstr>
      <vt:lpstr>COOP Contracts – Select SWC</vt:lpstr>
      <vt:lpstr>From COOP to SWC to Contracts</vt:lpstr>
      <vt:lpstr>COOP Contract Info OR Usage Info</vt:lpstr>
      <vt:lpstr>Recap</vt:lpstr>
      <vt:lpstr>Recap</vt:lpstr>
      <vt:lpstr>Questions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Michael Porter</cp:lastModifiedBy>
  <cp:revision>374</cp:revision>
  <cp:lastPrinted>2021-06-08T21:26:13Z</cp:lastPrinted>
  <dcterms:created xsi:type="dcterms:W3CDTF">2015-04-23T14:34:26Z</dcterms:created>
  <dcterms:modified xsi:type="dcterms:W3CDTF">2022-10-26T15:14:41Z</dcterms:modified>
</cp:coreProperties>
</file>