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Nikolich" initials="BN" lastIdx="1" clrIdx="0">
    <p:extLst>
      <p:ext uri="{19B8F6BF-5375-455C-9EA6-DF929625EA0E}">
        <p15:presenceInfo xmlns:p15="http://schemas.microsoft.com/office/powerpoint/2012/main" userId="Brittany Nikoli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83084" autoAdjust="0"/>
  </p:normalViewPr>
  <p:slideViewPr>
    <p:cSldViewPr snapToGrid="0">
      <p:cViewPr>
        <p:scale>
          <a:sx n="66" d="100"/>
          <a:sy n="66" d="100"/>
        </p:scale>
        <p:origin x="-108" y="-524"/>
      </p:cViewPr>
      <p:guideLst/>
    </p:cSldViewPr>
  </p:slideViewPr>
  <p:notesTextViewPr>
    <p:cViewPr>
      <p:scale>
        <a:sx n="1" d="1"/>
        <a:sy n="1" d="1"/>
      </p:scale>
      <p:origin x="0" y="-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0CC18-8A18-42FC-A00A-208182599B9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D351-75E4-4DAA-B16C-F6A427FD2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 for use:</a:t>
            </a:r>
          </a:p>
          <a:p>
            <a:endParaRPr lang="en-US" dirty="0"/>
          </a:p>
          <a:p>
            <a:r>
              <a:rPr lang="en-US" dirty="0"/>
              <a:t>Click</a:t>
            </a:r>
            <a:r>
              <a:rPr lang="en-US" baseline="0" dirty="0"/>
              <a:t> on the # box, and insert the date. </a:t>
            </a:r>
          </a:p>
          <a:p>
            <a:r>
              <a:rPr lang="en-US" baseline="0" dirty="0"/>
              <a:t>Click in the text box you’d like to edit and make your revisions.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D351-75E4-4DAA-B16C-F6A427FD29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8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85CC1-8458-7247-9D76-1021D1495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5" b="9235"/>
          <a:stretch/>
        </p:blipFill>
        <p:spPr>
          <a:xfrm>
            <a:off x="0" y="1266693"/>
            <a:ext cx="12192000" cy="559130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F94DED0-A95C-DD4A-B3E4-61D4AB131C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AC053F1-AE26-694C-AA5B-975CB2B8B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1034796"/>
            <a:ext cx="690880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School Name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8AA0506-7B33-9D40-AD63-352324A00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3600" y="1035050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3310C3-152B-EB4B-9686-99706CE5A4BA}"/>
              </a:ext>
            </a:extLst>
          </p:cNvPr>
          <p:cNvCxnSpPr/>
          <p:nvPr userDrawn="1"/>
        </p:nvCxnSpPr>
        <p:spPr>
          <a:xfrm>
            <a:off x="7193280" y="1034796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 descr="Dim (Smaller Sun)">
            <a:extLst>
              <a:ext uri="{FF2B5EF4-FFF2-40B4-BE49-F238E27FC236}">
                <a16:creationId xmlns:a16="http://schemas.microsoft.com/office/drawing/2014/main" id="{884B0AF0-070B-B84B-B928-8DEF2D4043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591" y="565983"/>
            <a:ext cx="6096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A82064-E111-6645-9C83-687155E88EEC}"/>
              </a:ext>
            </a:extLst>
          </p:cNvPr>
          <p:cNvSpPr txBox="1"/>
          <p:nvPr userDrawn="1"/>
        </p:nvSpPr>
        <p:spPr>
          <a:xfrm>
            <a:off x="83312" y="43430"/>
            <a:ext cx="58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7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9ADBC26-5FE2-8845-A8B2-84A6B5B453E6}"/>
              </a:ext>
            </a:extLst>
          </p:cNvPr>
          <p:cNvSpPr txBox="1"/>
          <p:nvPr userDrawn="1"/>
        </p:nvSpPr>
        <p:spPr>
          <a:xfrm>
            <a:off x="642151" y="620362"/>
            <a:ext cx="580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D7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Breakfast</a:t>
            </a:r>
            <a:endParaRPr lang="en-US" sz="3600" b="1" dirty="0">
              <a:solidFill>
                <a:srgbClr val="002D7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B55BC-85F6-F845-BFAA-7CC009CBF6E4}"/>
              </a:ext>
            </a:extLst>
          </p:cNvPr>
          <p:cNvSpPr/>
          <p:nvPr userDrawn="1"/>
        </p:nvSpPr>
        <p:spPr>
          <a:xfrm>
            <a:off x="83312" y="6237639"/>
            <a:ext cx="1847088" cy="57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D3E47A2-2F5C-CF44-BAD8-F2B4CF3613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1" y="6279577"/>
            <a:ext cx="1787949" cy="534995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B90A31D-6F8E-FD47-9F59-854BCBA4E124}"/>
              </a:ext>
            </a:extLst>
          </p:cNvPr>
          <p:cNvSpPr/>
          <p:nvPr userDrawn="1"/>
        </p:nvSpPr>
        <p:spPr>
          <a:xfrm>
            <a:off x="9070848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B83A47F-0DAC-6F4C-9753-64151A70E0FF}"/>
              </a:ext>
            </a:extLst>
          </p:cNvPr>
          <p:cNvSpPr/>
          <p:nvPr userDrawn="1"/>
        </p:nvSpPr>
        <p:spPr>
          <a:xfrm>
            <a:off x="11253216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7A30BF4-FDDA-884C-8DC4-6FE75822E135}"/>
              </a:ext>
            </a:extLst>
          </p:cNvPr>
          <p:cNvSpPr/>
          <p:nvPr userDrawn="1"/>
        </p:nvSpPr>
        <p:spPr>
          <a:xfrm>
            <a:off x="2523744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E9DEA6-2F9F-894D-B6BC-858B1D4168D1}"/>
              </a:ext>
            </a:extLst>
          </p:cNvPr>
          <p:cNvSpPr/>
          <p:nvPr userDrawn="1"/>
        </p:nvSpPr>
        <p:spPr>
          <a:xfrm>
            <a:off x="4706112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4F8FE28-1960-6C45-955C-BCC632F79CDB}"/>
              </a:ext>
            </a:extLst>
          </p:cNvPr>
          <p:cNvSpPr/>
          <p:nvPr userDrawn="1"/>
        </p:nvSpPr>
        <p:spPr>
          <a:xfrm>
            <a:off x="6888480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AF93F4-A2DF-574B-9740-EE7DB8D5E567}"/>
              </a:ext>
            </a:extLst>
          </p:cNvPr>
          <p:cNvSpPr/>
          <p:nvPr userDrawn="1"/>
        </p:nvSpPr>
        <p:spPr>
          <a:xfrm>
            <a:off x="9070848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23BAFDF-5FEF-9543-BE27-E72BA9F74CB5}"/>
              </a:ext>
            </a:extLst>
          </p:cNvPr>
          <p:cNvSpPr/>
          <p:nvPr userDrawn="1"/>
        </p:nvSpPr>
        <p:spPr>
          <a:xfrm>
            <a:off x="11253216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B080F53-6236-9947-84C1-CBC42A6312FD}"/>
              </a:ext>
            </a:extLst>
          </p:cNvPr>
          <p:cNvSpPr/>
          <p:nvPr userDrawn="1"/>
        </p:nvSpPr>
        <p:spPr>
          <a:xfrm>
            <a:off x="2523744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4AC57F4-0CC2-864A-A609-08718C5EF16B}"/>
              </a:ext>
            </a:extLst>
          </p:cNvPr>
          <p:cNvSpPr/>
          <p:nvPr userDrawn="1"/>
        </p:nvSpPr>
        <p:spPr>
          <a:xfrm>
            <a:off x="4706112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D26F9D6-D423-8E48-A867-DAFE29273D1F}"/>
              </a:ext>
            </a:extLst>
          </p:cNvPr>
          <p:cNvSpPr/>
          <p:nvPr userDrawn="1"/>
        </p:nvSpPr>
        <p:spPr>
          <a:xfrm>
            <a:off x="6888480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9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4B06667-A82B-D342-A0E3-49CB0ED45430}"/>
              </a:ext>
            </a:extLst>
          </p:cNvPr>
          <p:cNvSpPr/>
          <p:nvPr userDrawn="1"/>
        </p:nvSpPr>
        <p:spPr>
          <a:xfrm>
            <a:off x="9070848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1E9E334-5921-2242-A062-8648023B3422}"/>
              </a:ext>
            </a:extLst>
          </p:cNvPr>
          <p:cNvSpPr/>
          <p:nvPr userDrawn="1"/>
        </p:nvSpPr>
        <p:spPr>
          <a:xfrm>
            <a:off x="11253216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C84AB99-1E88-0045-A47D-43C669358C0A}"/>
              </a:ext>
            </a:extLst>
          </p:cNvPr>
          <p:cNvSpPr/>
          <p:nvPr userDrawn="1"/>
        </p:nvSpPr>
        <p:spPr>
          <a:xfrm>
            <a:off x="2523744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3BE312-3750-4D48-A1AA-14A2F2412A5F}"/>
              </a:ext>
            </a:extLst>
          </p:cNvPr>
          <p:cNvSpPr/>
          <p:nvPr userDrawn="1"/>
        </p:nvSpPr>
        <p:spPr>
          <a:xfrm>
            <a:off x="4706112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221E930-7934-974F-AE0F-0CDA748D1C9F}"/>
              </a:ext>
            </a:extLst>
          </p:cNvPr>
          <p:cNvSpPr/>
          <p:nvPr userDrawn="1"/>
        </p:nvSpPr>
        <p:spPr>
          <a:xfrm>
            <a:off x="6888480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16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8E39600-40F9-AB4E-8FD0-736772462060}"/>
              </a:ext>
            </a:extLst>
          </p:cNvPr>
          <p:cNvSpPr/>
          <p:nvPr userDrawn="1"/>
        </p:nvSpPr>
        <p:spPr>
          <a:xfrm>
            <a:off x="9070848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24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F51F6C-9FEF-7642-B57C-453E71E3F22B}"/>
              </a:ext>
            </a:extLst>
          </p:cNvPr>
          <p:cNvSpPr/>
          <p:nvPr userDrawn="1"/>
        </p:nvSpPr>
        <p:spPr>
          <a:xfrm>
            <a:off x="11253216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25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5723AB5-531A-1E42-AFC1-DB02FFDAFF08}"/>
              </a:ext>
            </a:extLst>
          </p:cNvPr>
          <p:cNvSpPr/>
          <p:nvPr userDrawn="1"/>
        </p:nvSpPr>
        <p:spPr>
          <a:xfrm>
            <a:off x="2523744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6E81AF-DE94-5440-813E-6C70C0F06856}"/>
              </a:ext>
            </a:extLst>
          </p:cNvPr>
          <p:cNvSpPr/>
          <p:nvPr userDrawn="1"/>
        </p:nvSpPr>
        <p:spPr>
          <a:xfrm>
            <a:off x="4706112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7A5F130-F3FC-6C4E-94BA-62374EDE0308}"/>
              </a:ext>
            </a:extLst>
          </p:cNvPr>
          <p:cNvSpPr/>
          <p:nvPr userDrawn="1"/>
        </p:nvSpPr>
        <p:spPr>
          <a:xfrm>
            <a:off x="6888480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23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620DF-7DBE-C646-A9AA-12154889EB1B}"/>
              </a:ext>
            </a:extLst>
          </p:cNvPr>
          <p:cNvSpPr/>
          <p:nvPr userDrawn="1"/>
        </p:nvSpPr>
        <p:spPr>
          <a:xfrm>
            <a:off x="9070848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AF01AE-5DCE-3942-88C8-90FF0D50B6BF}"/>
              </a:ext>
            </a:extLst>
          </p:cNvPr>
          <p:cNvSpPr/>
          <p:nvPr userDrawn="1"/>
        </p:nvSpPr>
        <p:spPr>
          <a:xfrm>
            <a:off x="11253216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X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4225412-F704-C34F-991C-97432F96BB6A}"/>
              </a:ext>
            </a:extLst>
          </p:cNvPr>
          <p:cNvSpPr/>
          <p:nvPr userDrawn="1"/>
        </p:nvSpPr>
        <p:spPr>
          <a:xfrm>
            <a:off x="2523744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4158ED6-901C-0A48-AD72-CA498B56CE49}"/>
              </a:ext>
            </a:extLst>
          </p:cNvPr>
          <p:cNvSpPr/>
          <p:nvPr userDrawn="1"/>
        </p:nvSpPr>
        <p:spPr>
          <a:xfrm>
            <a:off x="4706112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3E1241B-F018-2F4C-BE60-5B71FB914497}"/>
              </a:ext>
            </a:extLst>
          </p:cNvPr>
          <p:cNvSpPr/>
          <p:nvPr userDrawn="1"/>
        </p:nvSpPr>
        <p:spPr>
          <a:xfrm>
            <a:off x="6888480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30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CC4B360-4115-0F4C-86CC-5E0958F6C233}"/>
              </a:ext>
            </a:extLst>
          </p:cNvPr>
          <p:cNvSpPr/>
          <p:nvPr userDrawn="1"/>
        </p:nvSpPr>
        <p:spPr>
          <a:xfrm>
            <a:off x="6888480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3AAEBE2-E718-A448-BC9F-D91B7202EF2C}"/>
              </a:ext>
            </a:extLst>
          </p:cNvPr>
          <p:cNvSpPr/>
          <p:nvPr userDrawn="1"/>
        </p:nvSpPr>
        <p:spPr>
          <a:xfrm>
            <a:off x="4706112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21F01E8-3261-7C42-BECB-CC37E1C18853}"/>
              </a:ext>
            </a:extLst>
          </p:cNvPr>
          <p:cNvSpPr/>
          <p:nvPr userDrawn="1"/>
        </p:nvSpPr>
        <p:spPr>
          <a:xfrm>
            <a:off x="2523744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X</a:t>
            </a:r>
          </a:p>
        </p:txBody>
      </p:sp>
      <p:pic>
        <p:nvPicPr>
          <p:cNvPr id="59" name="Picture 58" descr="Sand, seashells and starfish on blue table">
            <a:extLst>
              <a:ext uri="{FF2B5EF4-FFF2-40B4-BE49-F238E27FC236}">
                <a16:creationId xmlns:a16="http://schemas.microsoft.com/office/drawing/2014/main" id="{7CCB117A-F4A9-1840-89C2-6B2030AD4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600" y="5231229"/>
            <a:ext cx="4344416" cy="831101"/>
          </a:xfrm>
          <a:prstGeom prst="rect">
            <a:avLst/>
          </a:prstGeom>
        </p:spPr>
      </p:pic>
      <p:pic>
        <p:nvPicPr>
          <p:cNvPr id="60" name="Picture 59" descr="Top view of colorful popsicles on ice">
            <a:extLst>
              <a:ext uri="{FF2B5EF4-FFF2-40B4-BE49-F238E27FC236}">
                <a16:creationId xmlns:a16="http://schemas.microsoft.com/office/drawing/2014/main" id="{B09442F1-B8DF-FE49-A286-8BEFBE2E6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20" y="1913387"/>
            <a:ext cx="2174233" cy="8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7461B1D0-0DC4-5243-B598-619CBDCC2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5" b="9235"/>
          <a:stretch/>
        </p:blipFill>
        <p:spPr>
          <a:xfrm>
            <a:off x="0" y="1266693"/>
            <a:ext cx="12192000" cy="55913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2C096E-1B14-B741-8BBC-A484AC90C6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5EE21DD-90A3-0F4F-84F1-AC12EFD35EF4}"/>
              </a:ext>
            </a:extLst>
          </p:cNvPr>
          <p:cNvCxnSpPr/>
          <p:nvPr userDrawn="1"/>
        </p:nvCxnSpPr>
        <p:spPr>
          <a:xfrm>
            <a:off x="7193280" y="1034796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AC053F1-AE26-694C-AA5B-975CB2B8B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1034796"/>
            <a:ext cx="690880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School Name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8AA0506-7B33-9D40-AD63-352324A00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3600" y="1035050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3310C3-152B-EB4B-9686-99706CE5A4BA}"/>
              </a:ext>
            </a:extLst>
          </p:cNvPr>
          <p:cNvCxnSpPr/>
          <p:nvPr userDrawn="1"/>
        </p:nvCxnSpPr>
        <p:spPr>
          <a:xfrm>
            <a:off x="7193280" y="1034796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 descr="Fork and knife">
            <a:extLst>
              <a:ext uri="{FF2B5EF4-FFF2-40B4-BE49-F238E27FC236}">
                <a16:creationId xmlns:a16="http://schemas.microsoft.com/office/drawing/2014/main" id="{80BA22CA-552D-3849-B285-F6A0EE60F6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351" y="652628"/>
            <a:ext cx="406400" cy="3048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E93C465-D1AC-3640-90D7-99309AE62879}"/>
              </a:ext>
            </a:extLst>
          </p:cNvPr>
          <p:cNvSpPr txBox="1"/>
          <p:nvPr userDrawn="1"/>
        </p:nvSpPr>
        <p:spPr>
          <a:xfrm>
            <a:off x="83312" y="43430"/>
            <a:ext cx="580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7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0AB4B4-0369-9242-B027-2652C3F40BE7}"/>
              </a:ext>
            </a:extLst>
          </p:cNvPr>
          <p:cNvSpPr txBox="1"/>
          <p:nvPr userDrawn="1"/>
        </p:nvSpPr>
        <p:spPr>
          <a:xfrm>
            <a:off x="642151" y="620362"/>
            <a:ext cx="580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D7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Lunch</a:t>
            </a:r>
            <a:endParaRPr lang="en-US" sz="3600" b="1" dirty="0">
              <a:solidFill>
                <a:srgbClr val="002D7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30B03B-AE9B-0949-8E18-F4C7E503791E}"/>
              </a:ext>
            </a:extLst>
          </p:cNvPr>
          <p:cNvSpPr/>
          <p:nvPr userDrawn="1"/>
        </p:nvSpPr>
        <p:spPr>
          <a:xfrm>
            <a:off x="83312" y="6237639"/>
            <a:ext cx="1847088" cy="57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25B1BE-BB29-A34E-A127-7A1B5839F9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1" y="6279577"/>
            <a:ext cx="1787949" cy="53499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70D0815-850E-3E4C-ABA2-A748593AD250}"/>
              </a:ext>
            </a:extLst>
          </p:cNvPr>
          <p:cNvSpPr/>
          <p:nvPr userDrawn="1"/>
        </p:nvSpPr>
        <p:spPr>
          <a:xfrm>
            <a:off x="9070848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68D916-033B-AB4F-89A4-4AA2C0DE2962}"/>
              </a:ext>
            </a:extLst>
          </p:cNvPr>
          <p:cNvSpPr/>
          <p:nvPr userDrawn="1"/>
        </p:nvSpPr>
        <p:spPr>
          <a:xfrm>
            <a:off x="11253216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3E2A4A7-E25E-6441-8EF4-622F073C23AC}"/>
              </a:ext>
            </a:extLst>
          </p:cNvPr>
          <p:cNvSpPr/>
          <p:nvPr userDrawn="1"/>
        </p:nvSpPr>
        <p:spPr>
          <a:xfrm>
            <a:off x="2523744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F056F4-1C1E-0244-BB3C-12BC77A87340}"/>
              </a:ext>
            </a:extLst>
          </p:cNvPr>
          <p:cNvSpPr/>
          <p:nvPr userDrawn="1"/>
        </p:nvSpPr>
        <p:spPr>
          <a:xfrm>
            <a:off x="4706112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40301D7-BF5B-D642-B3E2-6A0E3ED400AA}"/>
              </a:ext>
            </a:extLst>
          </p:cNvPr>
          <p:cNvSpPr/>
          <p:nvPr userDrawn="1"/>
        </p:nvSpPr>
        <p:spPr>
          <a:xfrm>
            <a:off x="6888480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2BC852-5900-8A4E-911D-10C97C4FA479}"/>
              </a:ext>
            </a:extLst>
          </p:cNvPr>
          <p:cNvSpPr/>
          <p:nvPr userDrawn="1"/>
        </p:nvSpPr>
        <p:spPr>
          <a:xfrm>
            <a:off x="9070848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8542E1-1E66-504B-A479-1936A6C0EF1A}"/>
              </a:ext>
            </a:extLst>
          </p:cNvPr>
          <p:cNvSpPr/>
          <p:nvPr userDrawn="1"/>
        </p:nvSpPr>
        <p:spPr>
          <a:xfrm>
            <a:off x="11253216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6F1F73-E412-AA4E-9084-7A0F8205C846}"/>
              </a:ext>
            </a:extLst>
          </p:cNvPr>
          <p:cNvSpPr/>
          <p:nvPr userDrawn="1"/>
        </p:nvSpPr>
        <p:spPr>
          <a:xfrm>
            <a:off x="2523744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DA15C-4602-0B48-8D42-71AA279EFBBE}"/>
              </a:ext>
            </a:extLst>
          </p:cNvPr>
          <p:cNvSpPr/>
          <p:nvPr userDrawn="1"/>
        </p:nvSpPr>
        <p:spPr>
          <a:xfrm>
            <a:off x="4706112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8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B8CE7A9-6188-4743-B1FC-91A769DE57BD}"/>
              </a:ext>
            </a:extLst>
          </p:cNvPr>
          <p:cNvSpPr/>
          <p:nvPr userDrawn="1"/>
        </p:nvSpPr>
        <p:spPr>
          <a:xfrm>
            <a:off x="6888480" y="276148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9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7FC9E0-8D39-9F4E-91F1-C88553903929}"/>
              </a:ext>
            </a:extLst>
          </p:cNvPr>
          <p:cNvSpPr/>
          <p:nvPr userDrawn="1"/>
        </p:nvSpPr>
        <p:spPr>
          <a:xfrm>
            <a:off x="9070848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187A13-7DB0-0242-BCB5-63F786464270}"/>
              </a:ext>
            </a:extLst>
          </p:cNvPr>
          <p:cNvSpPr/>
          <p:nvPr userDrawn="1"/>
        </p:nvSpPr>
        <p:spPr>
          <a:xfrm>
            <a:off x="11253216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573BD9-1CA3-5149-962C-32194FB23DD1}"/>
              </a:ext>
            </a:extLst>
          </p:cNvPr>
          <p:cNvSpPr/>
          <p:nvPr userDrawn="1"/>
        </p:nvSpPr>
        <p:spPr>
          <a:xfrm>
            <a:off x="2523744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14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211855-A37E-C94B-BD54-555AC7E084BA}"/>
              </a:ext>
            </a:extLst>
          </p:cNvPr>
          <p:cNvSpPr/>
          <p:nvPr userDrawn="1"/>
        </p:nvSpPr>
        <p:spPr>
          <a:xfrm>
            <a:off x="4706112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03144B-FC10-D744-8183-C2DB4C045AAC}"/>
              </a:ext>
            </a:extLst>
          </p:cNvPr>
          <p:cNvSpPr/>
          <p:nvPr userDrawn="1"/>
        </p:nvSpPr>
        <p:spPr>
          <a:xfrm>
            <a:off x="6888480" y="359359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BA10FC-F14E-7741-B602-9692516D2CE9}"/>
              </a:ext>
            </a:extLst>
          </p:cNvPr>
          <p:cNvSpPr/>
          <p:nvPr userDrawn="1"/>
        </p:nvSpPr>
        <p:spPr>
          <a:xfrm>
            <a:off x="9070848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24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E4C91D6-F0D6-9F41-86AC-558F21479283}"/>
              </a:ext>
            </a:extLst>
          </p:cNvPr>
          <p:cNvSpPr/>
          <p:nvPr userDrawn="1"/>
        </p:nvSpPr>
        <p:spPr>
          <a:xfrm>
            <a:off x="11253216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8220089-112D-1442-8C54-7C93E17DE61B}"/>
              </a:ext>
            </a:extLst>
          </p:cNvPr>
          <p:cNvSpPr/>
          <p:nvPr userDrawn="1"/>
        </p:nvSpPr>
        <p:spPr>
          <a:xfrm>
            <a:off x="2523744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3652F4C-A4B8-2646-8E02-C904D93556C9}"/>
              </a:ext>
            </a:extLst>
          </p:cNvPr>
          <p:cNvSpPr/>
          <p:nvPr userDrawn="1"/>
        </p:nvSpPr>
        <p:spPr>
          <a:xfrm>
            <a:off x="4706112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46B6C34-6C35-BD4E-A022-9F6943147CE1}"/>
              </a:ext>
            </a:extLst>
          </p:cNvPr>
          <p:cNvSpPr/>
          <p:nvPr userDrawn="1"/>
        </p:nvSpPr>
        <p:spPr>
          <a:xfrm>
            <a:off x="6888480" y="44256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23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FBA9555-95AD-5345-862C-B9AB5370E284}"/>
              </a:ext>
            </a:extLst>
          </p:cNvPr>
          <p:cNvSpPr/>
          <p:nvPr userDrawn="1"/>
        </p:nvSpPr>
        <p:spPr>
          <a:xfrm>
            <a:off x="9070848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X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4CDF8F3-35B9-2345-959C-BDDBD7B58207}"/>
              </a:ext>
            </a:extLst>
          </p:cNvPr>
          <p:cNvSpPr/>
          <p:nvPr userDrawn="1"/>
        </p:nvSpPr>
        <p:spPr>
          <a:xfrm>
            <a:off x="11253216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X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FC4FDFA-7320-0846-BD38-BBB3DAB01F12}"/>
              </a:ext>
            </a:extLst>
          </p:cNvPr>
          <p:cNvSpPr/>
          <p:nvPr userDrawn="1"/>
        </p:nvSpPr>
        <p:spPr>
          <a:xfrm>
            <a:off x="2523744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28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060C609-184A-014D-B302-8530436C97F1}"/>
              </a:ext>
            </a:extLst>
          </p:cNvPr>
          <p:cNvSpPr/>
          <p:nvPr userDrawn="1"/>
        </p:nvSpPr>
        <p:spPr>
          <a:xfrm>
            <a:off x="4706112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29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8FAB07A-DC1E-5C42-90DD-FDD7DB3596E4}"/>
              </a:ext>
            </a:extLst>
          </p:cNvPr>
          <p:cNvSpPr/>
          <p:nvPr userDrawn="1"/>
        </p:nvSpPr>
        <p:spPr>
          <a:xfrm>
            <a:off x="6888480" y="5239512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30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00940D5-3327-4B48-83BD-4D426AF0BDB2}"/>
              </a:ext>
            </a:extLst>
          </p:cNvPr>
          <p:cNvSpPr/>
          <p:nvPr userDrawn="1"/>
        </p:nvSpPr>
        <p:spPr>
          <a:xfrm>
            <a:off x="6888480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0686F54-8CFF-4E4D-B44B-E5F7B267C463}"/>
              </a:ext>
            </a:extLst>
          </p:cNvPr>
          <p:cNvSpPr/>
          <p:nvPr userDrawn="1"/>
        </p:nvSpPr>
        <p:spPr>
          <a:xfrm>
            <a:off x="4706112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CF48FB6-F486-D14F-AF05-C2D7EC475868}"/>
              </a:ext>
            </a:extLst>
          </p:cNvPr>
          <p:cNvSpPr/>
          <p:nvPr userDrawn="1"/>
        </p:nvSpPr>
        <p:spPr>
          <a:xfrm>
            <a:off x="2523744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75787B">
                    <a:lumMod val="50000"/>
                  </a:srgbClr>
                </a:solidFill>
              </a:rPr>
              <a:t>X</a:t>
            </a:r>
          </a:p>
        </p:txBody>
      </p:sp>
      <p:pic>
        <p:nvPicPr>
          <p:cNvPr id="115" name="Picture 114" descr="Sand, seashells and starfish on blue table">
            <a:extLst>
              <a:ext uri="{FF2B5EF4-FFF2-40B4-BE49-F238E27FC236}">
                <a16:creationId xmlns:a16="http://schemas.microsoft.com/office/drawing/2014/main" id="{F3F3E3A2-2158-0A48-A8EF-875D1AB87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600" y="5231229"/>
            <a:ext cx="4344416" cy="831101"/>
          </a:xfrm>
          <a:prstGeom prst="rect">
            <a:avLst/>
          </a:prstGeom>
        </p:spPr>
      </p:pic>
      <p:pic>
        <p:nvPicPr>
          <p:cNvPr id="116" name="Picture 115" descr="Top view of colorful popsicles on ice">
            <a:extLst>
              <a:ext uri="{FF2B5EF4-FFF2-40B4-BE49-F238E27FC236}">
                <a16:creationId xmlns:a16="http://schemas.microsoft.com/office/drawing/2014/main" id="{B8408269-77F4-2040-92D8-BBB7A7C84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20" y="1913387"/>
            <a:ext cx="2174233" cy="8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DBAEFEB8-0051-C24D-8AA3-3D57DF179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50E6AF-BB5A-D440-92CE-4CACBAA3FAE0}"/>
              </a:ext>
            </a:extLst>
          </p:cNvPr>
          <p:cNvSpPr/>
          <p:nvPr userDrawn="1"/>
        </p:nvSpPr>
        <p:spPr>
          <a:xfrm>
            <a:off x="2523744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B68316-D7DC-204B-93D8-FEF48F99234B}"/>
              </a:ext>
            </a:extLst>
          </p:cNvPr>
          <p:cNvSpPr/>
          <p:nvPr userDrawn="1"/>
        </p:nvSpPr>
        <p:spPr>
          <a:xfrm>
            <a:off x="4706112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6F1D8-926F-744E-A91F-09ADA67D25D0}"/>
              </a:ext>
            </a:extLst>
          </p:cNvPr>
          <p:cNvSpPr/>
          <p:nvPr userDrawn="1"/>
        </p:nvSpPr>
        <p:spPr>
          <a:xfrm>
            <a:off x="6888480" y="1929384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AC053F1-AE26-694C-AA5B-975CB2B8B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1034796"/>
            <a:ext cx="6908800" cy="457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School Name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8AA0506-7B33-9D40-AD63-352324A00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3600" y="1035050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3310C3-152B-EB4B-9686-99706CE5A4BA}"/>
              </a:ext>
            </a:extLst>
          </p:cNvPr>
          <p:cNvCxnSpPr/>
          <p:nvPr userDrawn="1"/>
        </p:nvCxnSpPr>
        <p:spPr>
          <a:xfrm>
            <a:off x="7193280" y="1034796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D3C0EF08-E2BB-9B46-91DA-11A3D2E21E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199" y="76200"/>
            <a:ext cx="5315751" cy="457200"/>
          </a:xfrm>
        </p:spPr>
        <p:txBody>
          <a:bodyPr>
            <a:no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70EE95CA-B2D5-FC4F-A4A4-E27EBBCD11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0752" y="6324600"/>
            <a:ext cx="44196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Fun Fact or School Information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D4062DF8-1B5D-2B4F-B346-9EAEE6F18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0400" y="6324600"/>
            <a:ext cx="48768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Fun Fact or School Information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47AE891-2C59-0F4B-969F-6C27EF6DCB7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523744" y="1929384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8B2C8F5E-4C0C-FD44-A41A-903B8BF9941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06112" y="1929384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8D907A89-4262-CF49-95C3-AC97EB0BB6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88480" y="1929384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C2DCD4B2-7158-F04C-9C7E-D82F60794CE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70848" y="1929384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53B6AEAC-7CA3-F34E-BA65-1FAFCBFB06D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253216" y="1929384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D26209DF-D0CC-4248-B3BD-32DFB8DA49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523744" y="2761488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9BEE62A4-B0EF-7344-B508-71AC9C0AAB6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06112" y="2761488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091D5FA0-1983-2246-A257-75FD98C2888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88480" y="2761488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BDBD7875-FC3D-E342-A294-D4BFD41940C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70848" y="2761488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4DF6245F-27CD-BD4A-9316-48E68223816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1253216" y="2761488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44A60D0-6060-E047-BD28-54D6520EDF36}"/>
              </a:ext>
            </a:extLst>
          </p:cNvPr>
          <p:cNvSpPr/>
          <p:nvPr userDrawn="1"/>
        </p:nvSpPr>
        <p:spPr>
          <a:xfrm>
            <a:off x="2523744" y="35874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CE59A77-779B-EF4F-B43E-B77A501B11C7}"/>
              </a:ext>
            </a:extLst>
          </p:cNvPr>
          <p:cNvSpPr/>
          <p:nvPr userDrawn="1"/>
        </p:nvSpPr>
        <p:spPr>
          <a:xfrm>
            <a:off x="4706112" y="35874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702E67F-6EDC-3543-BBB9-B50D8BDE7DD4}"/>
              </a:ext>
            </a:extLst>
          </p:cNvPr>
          <p:cNvSpPr/>
          <p:nvPr userDrawn="1"/>
        </p:nvSpPr>
        <p:spPr>
          <a:xfrm>
            <a:off x="6888480" y="358749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rgbClr val="75787B">
                  <a:lumMod val="50000"/>
                </a:srgbClr>
              </a:solidFill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4CF26D04-F59D-5D46-8FB2-3D66D637F87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23744" y="3587496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67E43126-83F2-EE49-A26E-3B525851C3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06112" y="3587496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81CD400D-7549-CB43-A99E-943EA3DD113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888480" y="3587496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EB146A85-B9C9-6147-9CA9-02776365D5F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070848" y="3587496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13BD1DEE-D66C-3B46-9E30-CB595038903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1253216" y="3587496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5FE20067-BC52-3642-BA89-E6992B40F75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523744" y="4419600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CCBEB418-E473-AF4A-9498-12ED1593EE6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706112" y="4419600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DA981BD2-7C7B-9649-A79C-5C03AB818AD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888480" y="4419600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C49F5EE0-2BF0-6042-9487-0826988CF65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070848" y="4419600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F61E396B-10D0-E249-BC6C-95F628B40D2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1253216" y="4419600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C18EA1E4-2F55-CD48-9E2D-11D61349D49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523744" y="5239512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3E4C4C57-67E4-5A4E-9E45-99C2B0E99C4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706112" y="5239512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73B57A43-C5D3-6A43-AECD-7BE5B3493EB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888480" y="5239512"/>
            <a:ext cx="304800" cy="2286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lv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#</a:t>
            </a: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0A168FFD-12DE-AC4F-979A-C5F4019BD9B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070848" y="5239512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E00556D2-3675-E741-A22E-8EAFB10F2D5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1253216" y="5239512"/>
            <a:ext cx="304800" cy="2286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0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49" name="Graphic 148" descr="Fork and knife">
            <a:extLst>
              <a:ext uri="{FF2B5EF4-FFF2-40B4-BE49-F238E27FC236}">
                <a16:creationId xmlns:a16="http://schemas.microsoft.com/office/drawing/2014/main" id="{0F7FFC04-2558-AA4C-8A69-10B07E266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351" y="652628"/>
            <a:ext cx="406400" cy="304800"/>
          </a:xfrm>
          <a:prstGeom prst="rect">
            <a:avLst/>
          </a:prstGeom>
        </p:spPr>
      </p:pic>
      <p:sp>
        <p:nvSpPr>
          <p:cNvPr id="151" name="Text Placeholder 37">
            <a:extLst>
              <a:ext uri="{FF2B5EF4-FFF2-40B4-BE49-F238E27FC236}">
                <a16:creationId xmlns:a16="http://schemas.microsoft.com/office/drawing/2014/main" id="{12E9C982-B283-424E-A501-4EC51B41B1E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42151" y="620362"/>
            <a:ext cx="4876800" cy="3693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Breakfast / Lunch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E19046-CAFB-8149-A4C5-0F36FD3EEBBF}"/>
              </a:ext>
            </a:extLst>
          </p:cNvPr>
          <p:cNvSpPr/>
          <p:nvPr userDrawn="1"/>
        </p:nvSpPr>
        <p:spPr>
          <a:xfrm>
            <a:off x="83312" y="6237639"/>
            <a:ext cx="1847088" cy="57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7D26385-ECB4-9B41-82AC-1EB8EE412E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1" y="6279577"/>
            <a:ext cx="1787949" cy="5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4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E94DA-264E-42B4-ABC7-32EBE6DBED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1A3D-A3DB-4090-8D73-42B75A8A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2" hidden="1">
            <a:extLst>
              <a:ext uri="{FF2B5EF4-FFF2-40B4-BE49-F238E27FC236}">
                <a16:creationId xmlns:a16="http://schemas.microsoft.com/office/drawing/2014/main" id="{5972315B-DC31-1D49-A36D-2DEA91C3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143000"/>
            <a:ext cx="11176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0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spcBef>
          <a:spcPct val="0"/>
        </a:spcBef>
        <a:buNone/>
        <a:defRPr sz="2025" b="1" kern="1200">
          <a:solidFill>
            <a:srgbClr val="1D376C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135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17910" indent="-160735" algn="l" defTabSz="51435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1238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42938" indent="-128588" algn="l" defTabSz="51435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1125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900113" indent="-128588" algn="l" defTabSz="51435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013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157288" indent="-128588" algn="l" defTabSz="51435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9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6E468-6FC7-0741-A237-DA81CBBD75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453CE-F3F8-784D-88BE-EAF8F574CE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30E92-B22F-E544-B31E-8FD676EE8D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68FF4-669C-D84E-80CF-E56B8673A0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582075-8518-814C-9652-1489E161CC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E9492-6DD7-8047-84FD-6790D7FF35B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511552" y="1956069"/>
            <a:ext cx="304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7E5149-2113-EC48-8D82-9EB44A395A3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7DBC9-75ED-F24B-A454-3073217D9E4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373DE1-B612-9246-8544-D3168F5EB9A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E232BA-AAD8-0749-90F4-76F8E04D773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F050314-3885-394E-9C12-2873CF788EA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797C3D-F91D-9849-B89D-311DC85353C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28C3F0F-0447-D84F-97D9-44D1C201C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75FE33-678E-8A4C-BD19-9376244CBE9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07D207-AE40-FD4B-A92F-A797466A9D1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246591-2718-E34C-B285-257A0DD99F5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747C6-D6C4-CE45-87FD-CEF8A5A3FC50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A37A4C4-CFFF-BE41-A173-1B7F153A053B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A23BA3-56A1-C841-BBD9-D4EEA594CE0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C753AB-DCCC-3B43-A37C-EA094FC4F12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FD07466-E14F-E843-9D20-2EE0A4F534F3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F89174A-A94F-7544-80A6-E2811827185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E6C8A00-0E48-C843-AAFD-56FD24F9044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CE4E051-EE7B-FF44-A65D-531251BE790B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BD4D2BA-37C4-2A43-9D38-CE08819F0381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CDBDE69-4E18-9C44-8501-E29C369660CC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3B3FF7B-D684-634A-A62D-0742EC744D6A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383FA90-9D31-4A42-A108-85C49BC35843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4673E96-F0E1-1143-B2AB-BFECA62B827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E5D27EB-1ABB-E048-9747-F918007AF15C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F7B05-060B-417A-887D-8777CBE33089}"/>
              </a:ext>
            </a:extLst>
          </p:cNvPr>
          <p:cNvSpPr txBox="1"/>
          <p:nvPr/>
        </p:nvSpPr>
        <p:spPr>
          <a:xfrm>
            <a:off x="633985" y="1940829"/>
            <a:ext cx="1889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D09081-DD76-4F61-A5A7-AEC0E1112A21}"/>
              </a:ext>
            </a:extLst>
          </p:cNvPr>
          <p:cNvSpPr txBox="1"/>
          <p:nvPr/>
        </p:nvSpPr>
        <p:spPr>
          <a:xfrm>
            <a:off x="2844879" y="1904865"/>
            <a:ext cx="18205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7E6C5B-515D-4F79-BFDD-3202DB0132B0}"/>
              </a:ext>
            </a:extLst>
          </p:cNvPr>
          <p:cNvSpPr txBox="1"/>
          <p:nvPr/>
        </p:nvSpPr>
        <p:spPr>
          <a:xfrm>
            <a:off x="5039439" y="1956069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37" name="TextBox 36" descr="Daily menu&#10;">
            <a:extLst>
              <a:ext uri="{FF2B5EF4-FFF2-40B4-BE49-F238E27FC236}">
                <a16:creationId xmlns:a16="http://schemas.microsoft.com/office/drawing/2014/main" id="{11E676E8-D210-4F06-AD81-8D2A75EFD04B}"/>
              </a:ext>
            </a:extLst>
          </p:cNvPr>
          <p:cNvSpPr txBox="1"/>
          <p:nvPr/>
        </p:nvSpPr>
        <p:spPr>
          <a:xfrm>
            <a:off x="896267" y="2945892"/>
            <a:ext cx="14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4D33ED-18C5-4158-939C-662609E9400C}"/>
              </a:ext>
            </a:extLst>
          </p:cNvPr>
          <p:cNvSpPr txBox="1"/>
          <p:nvPr/>
        </p:nvSpPr>
        <p:spPr>
          <a:xfrm>
            <a:off x="7253598" y="1946567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25BB2C-5565-4B62-8DED-40AA8224DDE1}"/>
              </a:ext>
            </a:extLst>
          </p:cNvPr>
          <p:cNvSpPr txBox="1"/>
          <p:nvPr/>
        </p:nvSpPr>
        <p:spPr>
          <a:xfrm>
            <a:off x="9404174" y="1937883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D4C8B8-9928-4E11-9CE4-D41A566EB4E0}"/>
              </a:ext>
            </a:extLst>
          </p:cNvPr>
          <p:cNvSpPr txBox="1"/>
          <p:nvPr/>
        </p:nvSpPr>
        <p:spPr>
          <a:xfrm>
            <a:off x="625334" y="2780463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53B41E-F86C-4CE4-A945-4B57FED48F5B}"/>
              </a:ext>
            </a:extLst>
          </p:cNvPr>
          <p:cNvSpPr txBox="1"/>
          <p:nvPr/>
        </p:nvSpPr>
        <p:spPr>
          <a:xfrm>
            <a:off x="5039439" y="2802666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7C7925-33FF-476C-9973-2F74CC9E4822}"/>
              </a:ext>
            </a:extLst>
          </p:cNvPr>
          <p:cNvSpPr txBox="1"/>
          <p:nvPr/>
        </p:nvSpPr>
        <p:spPr>
          <a:xfrm>
            <a:off x="2827574" y="2788266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FA0F3E-F0D9-41FF-80F2-FAD45E876D28}"/>
              </a:ext>
            </a:extLst>
          </p:cNvPr>
          <p:cNvSpPr txBox="1"/>
          <p:nvPr/>
        </p:nvSpPr>
        <p:spPr>
          <a:xfrm>
            <a:off x="7221805" y="2773791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2E41D6-1599-44CD-84F6-64BEC886DCC7}"/>
              </a:ext>
            </a:extLst>
          </p:cNvPr>
          <p:cNvSpPr txBox="1"/>
          <p:nvPr/>
        </p:nvSpPr>
        <p:spPr>
          <a:xfrm>
            <a:off x="9403996" y="2763140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933729-DA8C-4F9E-95EE-EBB8ADF4567F}"/>
              </a:ext>
            </a:extLst>
          </p:cNvPr>
          <p:cNvSpPr txBox="1"/>
          <p:nvPr/>
        </p:nvSpPr>
        <p:spPr>
          <a:xfrm>
            <a:off x="640236" y="3599906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1C7F05-8697-4C80-AA19-A34B95420B08}"/>
              </a:ext>
            </a:extLst>
          </p:cNvPr>
          <p:cNvSpPr txBox="1"/>
          <p:nvPr/>
        </p:nvSpPr>
        <p:spPr>
          <a:xfrm>
            <a:off x="2836866" y="3599906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4A9735-1659-4594-9F51-8FCF0C9ACD51}"/>
              </a:ext>
            </a:extLst>
          </p:cNvPr>
          <p:cNvSpPr txBox="1"/>
          <p:nvPr/>
        </p:nvSpPr>
        <p:spPr>
          <a:xfrm>
            <a:off x="5039283" y="3615707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EC603E-6F29-4199-89EF-3762A9785C60}"/>
              </a:ext>
            </a:extLst>
          </p:cNvPr>
          <p:cNvSpPr txBox="1"/>
          <p:nvPr/>
        </p:nvSpPr>
        <p:spPr>
          <a:xfrm>
            <a:off x="7235913" y="3587878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5B3AF9-E66D-443E-8450-205C0CC79C91}"/>
              </a:ext>
            </a:extLst>
          </p:cNvPr>
          <p:cNvSpPr txBox="1"/>
          <p:nvPr/>
        </p:nvSpPr>
        <p:spPr>
          <a:xfrm>
            <a:off x="9375648" y="3592725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E6E72B-743B-42F1-A281-1B3CDE58136A}"/>
              </a:ext>
            </a:extLst>
          </p:cNvPr>
          <p:cNvSpPr txBox="1"/>
          <p:nvPr/>
        </p:nvSpPr>
        <p:spPr>
          <a:xfrm>
            <a:off x="640236" y="4395425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286DC6-D688-4E8D-AA7A-76C2CA954437}"/>
              </a:ext>
            </a:extLst>
          </p:cNvPr>
          <p:cNvSpPr txBox="1"/>
          <p:nvPr/>
        </p:nvSpPr>
        <p:spPr>
          <a:xfrm>
            <a:off x="2857070" y="4416898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A8551C-3C41-4EDD-9AC4-1C93E582AA18}"/>
              </a:ext>
            </a:extLst>
          </p:cNvPr>
          <p:cNvSpPr txBox="1"/>
          <p:nvPr/>
        </p:nvSpPr>
        <p:spPr>
          <a:xfrm>
            <a:off x="5059836" y="4417299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71FF35-0111-4423-8B38-98763CF40F6E}"/>
              </a:ext>
            </a:extLst>
          </p:cNvPr>
          <p:cNvSpPr txBox="1"/>
          <p:nvPr/>
        </p:nvSpPr>
        <p:spPr>
          <a:xfrm>
            <a:off x="7236936" y="4416898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EF38B6-9F89-41B4-A3AA-E9DF48486C20}"/>
              </a:ext>
            </a:extLst>
          </p:cNvPr>
          <p:cNvSpPr txBox="1"/>
          <p:nvPr/>
        </p:nvSpPr>
        <p:spPr>
          <a:xfrm>
            <a:off x="9403996" y="4416118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E8D0F9-3B99-4C4E-9068-2E533A7B65C0}"/>
              </a:ext>
            </a:extLst>
          </p:cNvPr>
          <p:cNvSpPr txBox="1"/>
          <p:nvPr/>
        </p:nvSpPr>
        <p:spPr>
          <a:xfrm>
            <a:off x="668607" y="5206023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F42D92-5F3F-4F3B-83CE-BEF1EE0543ED}"/>
              </a:ext>
            </a:extLst>
          </p:cNvPr>
          <p:cNvSpPr txBox="1"/>
          <p:nvPr/>
        </p:nvSpPr>
        <p:spPr>
          <a:xfrm>
            <a:off x="2836866" y="5222182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1A800A-CBA8-4570-993F-F7117B1CCC46}"/>
              </a:ext>
            </a:extLst>
          </p:cNvPr>
          <p:cNvSpPr txBox="1"/>
          <p:nvPr/>
        </p:nvSpPr>
        <p:spPr>
          <a:xfrm>
            <a:off x="5069876" y="5211211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CE365E-CF3C-4DAB-96E0-D8B54B7A4536}"/>
              </a:ext>
            </a:extLst>
          </p:cNvPr>
          <p:cNvSpPr txBox="1"/>
          <p:nvPr/>
        </p:nvSpPr>
        <p:spPr>
          <a:xfrm>
            <a:off x="7237556" y="5239512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A8FC2-8AF4-4DB3-AB4C-881D86B837BD}"/>
              </a:ext>
            </a:extLst>
          </p:cNvPr>
          <p:cNvSpPr txBox="1"/>
          <p:nvPr/>
        </p:nvSpPr>
        <p:spPr>
          <a:xfrm>
            <a:off x="9388424" y="5247567"/>
            <a:ext cx="1820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Lasagna</a:t>
            </a:r>
          </a:p>
          <a:p>
            <a:r>
              <a:rPr lang="en-US" sz="900" dirty="0"/>
              <a:t>Roll</a:t>
            </a:r>
          </a:p>
          <a:p>
            <a:r>
              <a:rPr lang="en-US" sz="900" dirty="0"/>
              <a:t>Salad</a:t>
            </a:r>
          </a:p>
          <a:p>
            <a:r>
              <a:rPr lang="en-US" sz="900" dirty="0"/>
              <a:t>Peaches</a:t>
            </a:r>
          </a:p>
          <a:p>
            <a:r>
              <a:rPr lang="en-US" sz="900" dirty="0"/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25737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Best for All 1">
      <a:dk1>
        <a:srgbClr val="75787B"/>
      </a:dk1>
      <a:lt1>
        <a:srgbClr val="FFFFFF"/>
      </a:lt1>
      <a:dk2>
        <a:srgbClr val="75787B"/>
      </a:dk2>
      <a:lt2>
        <a:srgbClr val="FFFFFF"/>
      </a:lt2>
      <a:accent1>
        <a:srgbClr val="75787B"/>
      </a:accent1>
      <a:accent2>
        <a:srgbClr val="002D72"/>
      </a:accent2>
      <a:accent3>
        <a:srgbClr val="E87722"/>
      </a:accent3>
      <a:accent4>
        <a:srgbClr val="2DCCD3"/>
      </a:accent4>
      <a:accent5>
        <a:srgbClr val="D2D755"/>
      </a:accent5>
      <a:accent6>
        <a:srgbClr val="5D7975"/>
      </a:accent6>
      <a:hlink>
        <a:srgbClr val="0563C1"/>
      </a:hlink>
      <a:folHlink>
        <a:srgbClr val="954F72"/>
      </a:folHlink>
    </a:clrScheme>
    <a:fontScheme name="TDOE Fonts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9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BestForAll" id="{9FC6BA5A-02C1-7144-9566-EC89A2FB65AE}" vid="{D2EB36F8-BC19-4D4D-8418-C994556A91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155</Words>
  <Application>Microsoft Office PowerPoint</Application>
  <PresentationFormat>Widescreen</PresentationFormat>
  <Paragraphs>130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Open Sans</vt:lpstr>
      <vt:lpstr>PermianSlabSerifTypeface</vt:lpstr>
      <vt:lpstr>Wingdings</vt:lpstr>
      <vt:lpstr>Office Theme</vt:lpstr>
      <vt:lpstr>Theme1</vt:lpstr>
      <vt:lpstr>PowerPoint Presentation</vt:lpstr>
    </vt:vector>
  </TitlesOfParts>
  <Company>State of Tennessee Dept.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MarLea Finch</dc:creator>
  <cp:lastModifiedBy>Brittany Nikolich</cp:lastModifiedBy>
  <cp:revision>7</cp:revision>
  <dcterms:created xsi:type="dcterms:W3CDTF">2021-06-17T20:19:43Z</dcterms:created>
  <dcterms:modified xsi:type="dcterms:W3CDTF">2021-07-07T20:13:41Z</dcterms:modified>
</cp:coreProperties>
</file>