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1" r:id="rId4"/>
    <p:sldId id="275" r:id="rId5"/>
    <p:sldId id="263" r:id="rId6"/>
    <p:sldId id="264" r:id="rId7"/>
    <p:sldId id="274" r:id="rId8"/>
    <p:sldId id="276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 varScale="1">
        <p:scale>
          <a:sx n="89" d="100"/>
          <a:sy n="89" d="100"/>
        </p:scale>
        <p:origin x="-142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8"/>
    </p:cViewPr>
  </p:sorterViewPr>
  <p:notesViewPr>
    <p:cSldViewPr>
      <p:cViewPr>
        <p:scale>
          <a:sx n="100" d="100"/>
          <a:sy n="100" d="100"/>
        </p:scale>
        <p:origin x="-1580" y="96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907594F0-3C1D-484A-8899-100CA4A6ED80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68775CEE-719D-49AF-9C36-7DEA63459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1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09DBA64E-533E-4169-8B98-C10FB98F1000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B12CFAAC-BB9B-43CE-A2C2-A314F3EBC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9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39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3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FAAC-BB9B-43CE-A2C2-A314F3EBC2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6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24000"/>
            <a:ext cx="723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20040"/>
            <a:ext cx="405384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231648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2133597"/>
          </a:xfrm>
        </p:spPr>
        <p:txBody>
          <a:bodyPr>
            <a:normAutofit/>
          </a:bodyPr>
          <a:lstStyle/>
          <a:p>
            <a:r>
              <a:rPr lang="en-US" dirty="0" smtClean="0"/>
              <a:t>Seating and Positioning </a:t>
            </a:r>
            <a:r>
              <a:rPr lang="en-US" dirty="0" smtClean="0"/>
              <a:t>Clinics: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2400" y="6172199"/>
            <a:ext cx="8839200" cy="10160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Karen Wills, MS, OTR/L, September 13,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 informed about process changes taking place in the DIDD Seating and Positioning Clinics</a:t>
            </a:r>
          </a:p>
          <a:p>
            <a:r>
              <a:rPr lang="en-US" sz="2800" dirty="0" smtClean="0"/>
              <a:t>Understand how changes impact how therapists currently interact with the clinics</a:t>
            </a:r>
          </a:p>
          <a:p>
            <a:r>
              <a:rPr lang="en-US" sz="2800" dirty="0" smtClean="0"/>
              <a:t>Have an opportunity to ask questions about the seating and positioning clinics and new changes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changes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The clinics are now a</a:t>
            </a:r>
            <a:r>
              <a:rPr lang="en-US" sz="3000" dirty="0" smtClean="0"/>
              <a:t>pproved as </a:t>
            </a:r>
            <a:r>
              <a:rPr lang="en-US" sz="3000" dirty="0" smtClean="0"/>
              <a:t>outpatient </a:t>
            </a:r>
            <a:r>
              <a:rPr lang="en-US" sz="3000" dirty="0" smtClean="0"/>
              <a:t>clinics </a:t>
            </a:r>
            <a:r>
              <a:rPr lang="en-US" sz="3000" dirty="0" smtClean="0"/>
              <a:t>providing OT and PT </a:t>
            </a:r>
            <a:r>
              <a:rPr lang="en-US" sz="3000" dirty="0" smtClean="0"/>
              <a:t>services</a:t>
            </a:r>
          </a:p>
          <a:p>
            <a:pPr lvl="2"/>
            <a:r>
              <a:rPr lang="en-US" sz="2600" dirty="0" smtClean="0"/>
              <a:t>Specialize in seating and positioning services</a:t>
            </a:r>
            <a:endParaRPr lang="en-US" sz="2600" dirty="0" smtClean="0"/>
          </a:p>
          <a:p>
            <a:pPr lvl="2"/>
            <a:r>
              <a:rPr lang="en-US" sz="2600" dirty="0"/>
              <a:t>Medicare and other third party </a:t>
            </a:r>
            <a:r>
              <a:rPr lang="en-US" sz="2600" dirty="0" smtClean="0"/>
              <a:t>payers</a:t>
            </a: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Billing for services</a:t>
            </a:r>
          </a:p>
          <a:p>
            <a:pPr lvl="2"/>
            <a:r>
              <a:rPr lang="en-US" sz="2800" dirty="0" smtClean="0"/>
              <a:t>Historically, </a:t>
            </a:r>
            <a:r>
              <a:rPr lang="en-US" sz="2800" dirty="0" smtClean="0"/>
              <a:t>for individuals in the waivers, clinic </a:t>
            </a:r>
            <a:r>
              <a:rPr lang="en-US" sz="2800" dirty="0" smtClean="0"/>
              <a:t>time has been </a:t>
            </a:r>
            <a:r>
              <a:rPr lang="en-US" sz="2800" smtClean="0"/>
              <a:t>state </a:t>
            </a:r>
            <a:r>
              <a:rPr lang="en-US" sz="2800" smtClean="0"/>
              <a:t>funded</a:t>
            </a:r>
            <a:endParaRPr lang="en-US" sz="2800" dirty="0" smtClean="0"/>
          </a:p>
          <a:p>
            <a:pPr lvl="2"/>
            <a:r>
              <a:rPr lang="en-US" sz="2800" dirty="0" smtClean="0"/>
              <a:t>Will begin to bill </a:t>
            </a:r>
            <a:r>
              <a:rPr lang="en-US" sz="2800" dirty="0" smtClean="0"/>
              <a:t>insurance </a:t>
            </a:r>
            <a:r>
              <a:rPr lang="en-US" sz="2800" dirty="0" smtClean="0"/>
              <a:t>for clinic therapists’ </a:t>
            </a:r>
            <a:r>
              <a:rPr lang="en-US" sz="2800" dirty="0" smtClean="0"/>
              <a:t>time in October for individuals in the waivers</a:t>
            </a:r>
            <a:endParaRPr lang="en-US" sz="2800" dirty="0" smtClean="0"/>
          </a:p>
          <a:p>
            <a:pPr lvl="3"/>
            <a:r>
              <a:rPr lang="en-US" sz="2600" dirty="0" smtClean="0"/>
              <a:t>Will </a:t>
            </a:r>
            <a:r>
              <a:rPr lang="en-US" sz="2600" dirty="0" smtClean="0"/>
              <a:t>allow us to sustain operations long term</a:t>
            </a:r>
          </a:p>
          <a:p>
            <a:pPr lvl="3"/>
            <a:r>
              <a:rPr lang="en-US" sz="2600" dirty="0"/>
              <a:t>W</a:t>
            </a:r>
            <a:r>
              <a:rPr lang="en-US" sz="2600" dirty="0" smtClean="0"/>
              <a:t>ill allow us to expand eligibility for services</a:t>
            </a:r>
          </a:p>
          <a:p>
            <a:pPr lvl="2"/>
            <a:endParaRPr lang="en-US" sz="2800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changes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Billing for services (cont’d</a:t>
            </a:r>
            <a:r>
              <a:rPr lang="en-US" sz="2800" dirty="0"/>
              <a:t>)</a:t>
            </a:r>
            <a:endParaRPr lang="en-US" sz="2800" dirty="0" smtClean="0"/>
          </a:p>
          <a:p>
            <a:pPr lvl="2"/>
            <a:r>
              <a:rPr lang="en-US" sz="2800" dirty="0"/>
              <a:t>Services are ordered, authorized, and billed as OT and PT services, not “AT”</a:t>
            </a:r>
          </a:p>
          <a:p>
            <a:pPr lvl="2"/>
            <a:r>
              <a:rPr lang="en-US" sz="2800" dirty="0" smtClean="0"/>
              <a:t>Clinic therapists of different disciplines will no longer be able to see clients for each other</a:t>
            </a:r>
          </a:p>
          <a:p>
            <a:pPr lvl="2"/>
            <a:r>
              <a:rPr lang="en-US" sz="2800" dirty="0" smtClean="0"/>
              <a:t>We are still working through details of billing insurance for individuals in ICF/IID</a:t>
            </a:r>
            <a:endParaRPr lang="en-US" sz="2800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4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forms for all new referrals </a:t>
            </a:r>
          </a:p>
          <a:p>
            <a:pPr lvl="1"/>
            <a:r>
              <a:rPr lang="en-US" sz="2400" dirty="0" smtClean="0"/>
              <a:t>includes </a:t>
            </a:r>
            <a:r>
              <a:rPr lang="en-US" sz="2400" i="1" dirty="0" smtClean="0"/>
              <a:t>new</a:t>
            </a:r>
            <a:r>
              <a:rPr lang="en-US" sz="2400" dirty="0" smtClean="0"/>
              <a:t> evaluations for existing clients</a:t>
            </a:r>
          </a:p>
          <a:p>
            <a:r>
              <a:rPr lang="en-US" sz="2800" dirty="0" smtClean="0"/>
              <a:t>Will not schedule an initial </a:t>
            </a:r>
            <a:r>
              <a:rPr lang="en-US" sz="2800" dirty="0" smtClean="0"/>
              <a:t>clinic appointment </a:t>
            </a:r>
            <a:r>
              <a:rPr lang="en-US" sz="2800" dirty="0" smtClean="0"/>
              <a:t>until forms are submitted and are complete</a:t>
            </a:r>
          </a:p>
          <a:p>
            <a:pPr lvl="1"/>
            <a:r>
              <a:rPr lang="en-US" sz="2400" dirty="0"/>
              <a:t>Consent </a:t>
            </a:r>
          </a:p>
          <a:p>
            <a:pPr lvl="1"/>
            <a:r>
              <a:rPr lang="en-US" sz="2400" dirty="0"/>
              <a:t>Intake and Medical History</a:t>
            </a:r>
          </a:p>
          <a:p>
            <a:pPr lvl="1"/>
            <a:r>
              <a:rPr lang="en-US" sz="2400" dirty="0"/>
              <a:t>Physician Referral</a:t>
            </a:r>
          </a:p>
          <a:p>
            <a:pPr lvl="2"/>
            <a:r>
              <a:rPr lang="en-US" sz="2200" dirty="0" smtClean="0"/>
              <a:t>OT </a:t>
            </a:r>
            <a:r>
              <a:rPr lang="en-US" sz="2200" dirty="0"/>
              <a:t>or PT evaluation specifically</a:t>
            </a:r>
            <a:endParaRPr lang="en-US" sz="2400" dirty="0"/>
          </a:p>
          <a:p>
            <a:r>
              <a:rPr lang="en-US" sz="2800" dirty="0" smtClean="0"/>
              <a:t>Who </a:t>
            </a:r>
            <a:r>
              <a:rPr lang="en-US" sz="2800" dirty="0" smtClean="0"/>
              <a:t>should </a:t>
            </a:r>
            <a:r>
              <a:rPr lang="en-US" sz="2800" dirty="0" smtClean="0"/>
              <a:t>be </a:t>
            </a:r>
            <a:r>
              <a:rPr lang="en-US" sz="2800" dirty="0" smtClean="0"/>
              <a:t>the primary </a:t>
            </a:r>
            <a:r>
              <a:rPr lang="en-US" sz="2800" dirty="0" smtClean="0"/>
              <a:t>referral </a:t>
            </a:r>
            <a:r>
              <a:rPr lang="en-US" sz="2800" dirty="0" smtClean="0"/>
              <a:t>source?</a:t>
            </a:r>
            <a:endParaRPr lang="en-US" sz="2800" dirty="0" smtClean="0"/>
          </a:p>
          <a:p>
            <a:r>
              <a:rPr lang="en-US" sz="2800" dirty="0" smtClean="0"/>
              <a:t>Forms will be posted on website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7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Repairs/modifications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Repair items fabricated by the clinic shops </a:t>
            </a:r>
            <a:endParaRPr lang="en-US" dirty="0"/>
          </a:p>
          <a:p>
            <a:pPr lvl="1"/>
            <a:r>
              <a:rPr lang="en-US" dirty="0" smtClean="0"/>
              <a:t>Custom molded seats and backs</a:t>
            </a:r>
          </a:p>
          <a:p>
            <a:pPr lvl="1"/>
            <a:r>
              <a:rPr lang="en-US" dirty="0" smtClean="0"/>
              <a:t>Therapeutic positioning equipment</a:t>
            </a:r>
          </a:p>
          <a:p>
            <a:pPr lvl="1"/>
            <a:r>
              <a:rPr lang="en-US" dirty="0" smtClean="0"/>
              <a:t>Custom wheelchair </a:t>
            </a:r>
            <a:r>
              <a:rPr lang="en-US" dirty="0" smtClean="0"/>
              <a:t>components provided by the clinic/shop</a:t>
            </a:r>
            <a:endParaRPr lang="en-US" dirty="0"/>
          </a:p>
          <a:p>
            <a:r>
              <a:rPr lang="en-US" dirty="0" smtClean="0"/>
              <a:t>Wheelchair frame and any other commercial components provided through a DME vendor, need to be repaired through a DME vendor</a:t>
            </a:r>
          </a:p>
          <a:p>
            <a:pPr lvl="1"/>
            <a:r>
              <a:rPr lang="en-US" dirty="0" smtClean="0"/>
              <a:t>Billing and </a:t>
            </a:r>
            <a:r>
              <a:rPr lang="en-US" dirty="0" smtClean="0"/>
              <a:t>inventory issues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repairs/modifications to equipment clinic didn’t </a:t>
            </a:r>
            <a:r>
              <a:rPr lang="en-US" dirty="0" smtClean="0"/>
              <a:t>issue without a clinic evaluation appointment</a:t>
            </a:r>
            <a:endParaRPr lang="en-US" dirty="0" smtClean="0"/>
          </a:p>
          <a:p>
            <a:r>
              <a:rPr lang="en-US" dirty="0" smtClean="0"/>
              <a:t>No adding belts to any equipment/furniture that we didn’t </a:t>
            </a:r>
            <a:r>
              <a:rPr lang="en-US" dirty="0" smtClean="0"/>
              <a:t>evaluate</a:t>
            </a:r>
          </a:p>
          <a:p>
            <a:r>
              <a:rPr lang="en-US" dirty="0"/>
              <a:t>New separate repair referral form to be posted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5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As we implement billing, we can </a:t>
            </a:r>
            <a:r>
              <a:rPr lang="en-US" sz="2600" dirty="0"/>
              <a:t>no longer have </a:t>
            </a:r>
            <a:r>
              <a:rPr lang="en-US" sz="2600" dirty="0" smtClean="0"/>
              <a:t>community </a:t>
            </a:r>
            <a:r>
              <a:rPr lang="en-US" sz="2600" dirty="0" smtClean="0"/>
              <a:t>therapist </a:t>
            </a:r>
            <a:r>
              <a:rPr lang="en-US" sz="2600" dirty="0"/>
              <a:t>at clinic appointments </a:t>
            </a:r>
            <a:r>
              <a:rPr lang="en-US" sz="2600" dirty="0" smtClean="0"/>
              <a:t>billing for services during the same time frame </a:t>
            </a:r>
            <a:endParaRPr lang="en-US" sz="2600" dirty="0"/>
          </a:p>
          <a:p>
            <a:r>
              <a:rPr lang="en-US" sz="2600" dirty="0" smtClean="0"/>
              <a:t>Can email or call the seating and positioning therapist to communicate concerns with clinic </a:t>
            </a:r>
            <a:r>
              <a:rPr lang="en-US" sz="2600" dirty="0" smtClean="0"/>
              <a:t>therapist or can attend without billing</a:t>
            </a:r>
            <a:endParaRPr lang="en-US" sz="2600" dirty="0" smtClean="0"/>
          </a:p>
          <a:p>
            <a:r>
              <a:rPr lang="en-US" sz="2600" dirty="0" smtClean="0"/>
              <a:t>What can be provided in one appointment may change depending on insurance (i.e., evaluation and simulation on same day vs. separate appointments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We will be continuing to emphasize the importance of individuals being on time for appointments and may need to reschedule under certain circumstances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8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Thank you for your participation!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7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4584</TotalTime>
  <Words>436</Words>
  <Application>Microsoft Office PowerPoint</Application>
  <PresentationFormat>On-screen Show (4:3)</PresentationFormat>
  <Paragraphs>64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 B</vt:lpstr>
      <vt:lpstr>Seating and Positioning Clinics: Process Changes</vt:lpstr>
      <vt:lpstr>Objectives </vt:lpstr>
      <vt:lpstr>Billing changes </vt:lpstr>
      <vt:lpstr>Billing changes </vt:lpstr>
      <vt:lpstr>Referrals</vt:lpstr>
      <vt:lpstr>Repairs/modifications</vt:lpstr>
      <vt:lpstr>Appointments </vt:lpstr>
      <vt:lpstr>Questions?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Karen Wills</cp:lastModifiedBy>
  <cp:revision>236</cp:revision>
  <cp:lastPrinted>2017-09-13T15:41:28Z</cp:lastPrinted>
  <dcterms:created xsi:type="dcterms:W3CDTF">2015-04-20T19:54:28Z</dcterms:created>
  <dcterms:modified xsi:type="dcterms:W3CDTF">2017-09-13T16:35:00Z</dcterms:modified>
</cp:coreProperties>
</file>